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3220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E8456ED-BE72-4BF8-B7DE-47B4973806A6}"/>
              </a:ext>
            </a:extLst>
          </p:cNvPr>
          <p:cNvSpPr/>
          <p:nvPr/>
        </p:nvSpPr>
        <p:spPr>
          <a:xfrm>
            <a:off x="1952570" y="5450211"/>
            <a:ext cx="2339972" cy="935989"/>
          </a:xfrm>
          <a:prstGeom prst="roundRect">
            <a:avLst/>
          </a:prstGeom>
          <a:solidFill>
            <a:srgbClr val="01AA8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98DA3552-5C38-46D2-8F17-934D0ACB54A5}"/>
              </a:ext>
            </a:extLst>
          </p:cNvPr>
          <p:cNvSpPr/>
          <p:nvPr/>
        </p:nvSpPr>
        <p:spPr>
          <a:xfrm>
            <a:off x="7903657" y="5450211"/>
            <a:ext cx="2339972" cy="935989"/>
          </a:xfrm>
          <a:prstGeom prst="roundRect">
            <a:avLst/>
          </a:prstGeom>
          <a:solidFill>
            <a:srgbClr val="4781CB"/>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05BCA8AE-0EBE-4E3A-92A6-299BA805877D}"/>
              </a:ext>
            </a:extLst>
          </p:cNvPr>
          <p:cNvSpPr/>
          <p:nvPr/>
        </p:nvSpPr>
        <p:spPr>
          <a:xfrm>
            <a:off x="7932344" y="3979981"/>
            <a:ext cx="2339972" cy="935989"/>
          </a:xfrm>
          <a:prstGeom prst="roundRect">
            <a:avLst/>
          </a:prstGeom>
          <a:solidFill>
            <a:srgbClr val="FFA803"/>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03006F90-6C67-4DB3-9455-8472010C2923}"/>
              </a:ext>
            </a:extLst>
          </p:cNvPr>
          <p:cNvSpPr/>
          <p:nvPr/>
        </p:nvSpPr>
        <p:spPr>
          <a:xfrm>
            <a:off x="7932344" y="2383724"/>
            <a:ext cx="2339972" cy="935989"/>
          </a:xfrm>
          <a:prstGeom prst="roundRect">
            <a:avLst/>
          </a:prstGeom>
          <a:solidFill>
            <a:srgbClr val="3EB8C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9EEDBCA5-9F95-4473-A424-287F6CD29F74}"/>
              </a:ext>
            </a:extLst>
          </p:cNvPr>
          <p:cNvSpPr/>
          <p:nvPr/>
        </p:nvSpPr>
        <p:spPr>
          <a:xfrm>
            <a:off x="1981257" y="3979981"/>
            <a:ext cx="2339972" cy="935989"/>
          </a:xfrm>
          <a:prstGeom prst="roundRect">
            <a:avLst/>
          </a:prstGeom>
          <a:solidFill>
            <a:srgbClr val="85C40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F58C1C7A-E9A3-48BA-AC0B-E1A9000F0A13}"/>
              </a:ext>
            </a:extLst>
          </p:cNvPr>
          <p:cNvSpPr/>
          <p:nvPr/>
        </p:nvSpPr>
        <p:spPr>
          <a:xfrm>
            <a:off x="1981257" y="2383724"/>
            <a:ext cx="2339972" cy="935989"/>
          </a:xfrm>
          <a:prstGeom prst="roundRect">
            <a:avLst/>
          </a:prstGeom>
          <a:solidFill>
            <a:srgbClr val="FF2B2A"/>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4EE21342-5FA7-43D8-AC44-FAE767783B1A}"/>
              </a:ext>
            </a:extLst>
          </p:cNvPr>
          <p:cNvSpPr/>
          <p:nvPr/>
        </p:nvSpPr>
        <p:spPr>
          <a:xfrm rot="3559988" flipH="1">
            <a:off x="7243899"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AA9029A7-805F-44D1-B381-87AFCF9085F5}"/>
              </a:ext>
            </a:extLst>
          </p:cNvPr>
          <p:cNvSpPr/>
          <p:nvPr/>
        </p:nvSpPr>
        <p:spPr>
          <a:xfrm rot="3559988" flipH="1">
            <a:off x="7272586"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7906FC0F-B808-447B-970D-DE923B7CE16B}"/>
              </a:ext>
            </a:extLst>
          </p:cNvPr>
          <p:cNvSpPr/>
          <p:nvPr/>
        </p:nvSpPr>
        <p:spPr>
          <a:xfrm rot="3559988" flipH="1">
            <a:off x="7272586"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1292812"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945C5C3-3271-451A-8508-A82F2379122E}"/>
              </a:ext>
            </a:extLst>
          </p:cNvPr>
          <p:cNvSpPr/>
          <p:nvPr/>
        </p:nvSpPr>
        <p:spPr>
          <a:xfrm rot="3559988" flipH="1">
            <a:off x="1321499"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55D6F17-C605-496E-B926-F502E3F586D7}"/>
              </a:ext>
            </a:extLst>
          </p:cNvPr>
          <p:cNvSpPr/>
          <p:nvPr/>
        </p:nvSpPr>
        <p:spPr>
          <a:xfrm rot="3559988" flipH="1">
            <a:off x="1321499"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4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548587" y="5654278"/>
            <a:ext cx="1637981"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05</a:t>
            </a:r>
            <a:endParaRPr lang="en-US" sz="1600" dirty="0">
              <a:solidFill>
                <a:srgbClr val="464646"/>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4118423" y="5396730"/>
            <a:ext cx="1825177" cy="80637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000" dirty="0">
                <a:solidFill>
                  <a:srgbClr val="464646"/>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1C3D8D05-D672-4B74-A255-6FF59F918EA3}"/>
              </a:ext>
            </a:extLst>
          </p:cNvPr>
          <p:cNvSpPr txBox="1"/>
          <p:nvPr/>
        </p:nvSpPr>
        <p:spPr>
          <a:xfrm>
            <a:off x="2733853"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6499674" y="5654278"/>
            <a:ext cx="1637981"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06</a:t>
            </a:r>
            <a:endParaRPr lang="en-US" sz="1600" dirty="0">
              <a:solidFill>
                <a:srgbClr val="464646"/>
              </a:solidFill>
              <a:latin typeface="Candara" panose="020E0502030303020204" pitchFamily="34" charset="0"/>
            </a:endParaRPr>
          </a:p>
        </p:txBody>
      </p:sp>
      <p:sp>
        <p:nvSpPr>
          <p:cNvPr id="28" name="TextBox 27">
            <a:extLst>
              <a:ext uri="{FF2B5EF4-FFF2-40B4-BE49-F238E27FC236}">
                <a16:creationId xmlns:a16="http://schemas.microsoft.com/office/drawing/2014/main" id="{398B4E89-EDC0-4C7A-8F49-C875F5CE875B}"/>
              </a:ext>
            </a:extLst>
          </p:cNvPr>
          <p:cNvSpPr txBox="1"/>
          <p:nvPr/>
        </p:nvSpPr>
        <p:spPr>
          <a:xfrm>
            <a:off x="10069510" y="5396730"/>
            <a:ext cx="1825177" cy="80637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000" dirty="0">
                <a:solidFill>
                  <a:srgbClr val="464646"/>
                </a:solidFill>
                <a:latin typeface="Candara" panose="020E0502030303020204" pitchFamily="34" charset="0"/>
              </a:rPr>
              <a:t>Lorem ipsum dolor sit amet, consectetur adipiscing elit, sed do eiusmod.</a:t>
            </a:r>
          </a:p>
        </p:txBody>
      </p:sp>
      <p:sp>
        <p:nvSpPr>
          <p:cNvPr id="29" name="TextBox 28">
            <a:extLst>
              <a:ext uri="{FF2B5EF4-FFF2-40B4-BE49-F238E27FC236}">
                <a16:creationId xmlns:a16="http://schemas.microsoft.com/office/drawing/2014/main" id="{BFD473FA-9F00-4865-86CB-277D5C0044DF}"/>
              </a:ext>
            </a:extLst>
          </p:cNvPr>
          <p:cNvSpPr txBox="1"/>
          <p:nvPr/>
        </p:nvSpPr>
        <p:spPr>
          <a:xfrm>
            <a:off x="8684940"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34" name="TextBox 33">
            <a:extLst>
              <a:ext uri="{FF2B5EF4-FFF2-40B4-BE49-F238E27FC236}">
                <a16:creationId xmlns:a16="http://schemas.microsoft.com/office/drawing/2014/main" id="{979D6793-7B2D-47B7-8A75-E93AF2B6AF03}"/>
              </a:ext>
            </a:extLst>
          </p:cNvPr>
          <p:cNvSpPr txBox="1"/>
          <p:nvPr/>
        </p:nvSpPr>
        <p:spPr>
          <a:xfrm>
            <a:off x="577274" y="4184048"/>
            <a:ext cx="1637981"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03</a:t>
            </a:r>
            <a:endParaRPr lang="en-US" sz="1600" dirty="0">
              <a:solidFill>
                <a:srgbClr val="464646"/>
              </a:solidFill>
              <a:latin typeface="Candara" panose="020E0502030303020204" pitchFamily="34" charset="0"/>
            </a:endParaRPr>
          </a:p>
        </p:txBody>
      </p:sp>
      <p:sp>
        <p:nvSpPr>
          <p:cNvPr id="35" name="TextBox 34">
            <a:extLst>
              <a:ext uri="{FF2B5EF4-FFF2-40B4-BE49-F238E27FC236}">
                <a16:creationId xmlns:a16="http://schemas.microsoft.com/office/drawing/2014/main" id="{B13253BA-3B2B-4F2C-B562-D9BD7DA5CFD0}"/>
              </a:ext>
            </a:extLst>
          </p:cNvPr>
          <p:cNvSpPr txBox="1"/>
          <p:nvPr/>
        </p:nvSpPr>
        <p:spPr>
          <a:xfrm>
            <a:off x="4147110" y="3926500"/>
            <a:ext cx="1825177" cy="80637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000" dirty="0">
                <a:solidFill>
                  <a:srgbClr val="464646"/>
                </a:solidFill>
                <a:latin typeface="Candara" panose="020E0502030303020204" pitchFamily="34" charset="0"/>
              </a:rPr>
              <a:t>Lorem ipsum dolor sit amet, consectetur adipiscing elit, sed do eiusmod.</a:t>
            </a:r>
          </a:p>
        </p:txBody>
      </p:sp>
      <p:sp>
        <p:nvSpPr>
          <p:cNvPr id="36" name="TextBox 35">
            <a:extLst>
              <a:ext uri="{FF2B5EF4-FFF2-40B4-BE49-F238E27FC236}">
                <a16:creationId xmlns:a16="http://schemas.microsoft.com/office/drawing/2014/main" id="{A829384B-FA0B-4B38-8ADA-F6BFE882F938}"/>
              </a:ext>
            </a:extLst>
          </p:cNvPr>
          <p:cNvSpPr txBox="1"/>
          <p:nvPr/>
        </p:nvSpPr>
        <p:spPr>
          <a:xfrm>
            <a:off x="2762540"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1" name="TextBox 40">
            <a:extLst>
              <a:ext uri="{FF2B5EF4-FFF2-40B4-BE49-F238E27FC236}">
                <a16:creationId xmlns:a16="http://schemas.microsoft.com/office/drawing/2014/main" id="{0B41FAC4-DFF0-461C-AA39-828F1685345C}"/>
              </a:ext>
            </a:extLst>
          </p:cNvPr>
          <p:cNvSpPr txBox="1"/>
          <p:nvPr/>
        </p:nvSpPr>
        <p:spPr>
          <a:xfrm>
            <a:off x="6528361" y="4184048"/>
            <a:ext cx="1637981"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04</a:t>
            </a:r>
            <a:endParaRPr lang="en-US" sz="1600" dirty="0">
              <a:solidFill>
                <a:srgbClr val="464646"/>
              </a:solidFill>
              <a:latin typeface="Candara" panose="020E0502030303020204" pitchFamily="34" charset="0"/>
            </a:endParaRPr>
          </a:p>
        </p:txBody>
      </p:sp>
      <p:sp>
        <p:nvSpPr>
          <p:cNvPr id="42" name="TextBox 41">
            <a:extLst>
              <a:ext uri="{FF2B5EF4-FFF2-40B4-BE49-F238E27FC236}">
                <a16:creationId xmlns:a16="http://schemas.microsoft.com/office/drawing/2014/main" id="{AE48381C-F493-40DA-8839-057BE07A4676}"/>
              </a:ext>
            </a:extLst>
          </p:cNvPr>
          <p:cNvSpPr txBox="1"/>
          <p:nvPr/>
        </p:nvSpPr>
        <p:spPr>
          <a:xfrm>
            <a:off x="10098197" y="3926500"/>
            <a:ext cx="1825177" cy="80637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000" dirty="0">
                <a:solidFill>
                  <a:srgbClr val="464646"/>
                </a:solidFill>
                <a:latin typeface="Candara" panose="020E0502030303020204" pitchFamily="34" charset="0"/>
              </a:rPr>
              <a:t>Lorem ipsum dolor sit amet, consectetur adipiscing elit, sed do eiusmod.</a:t>
            </a:r>
          </a:p>
        </p:txBody>
      </p:sp>
      <p:sp>
        <p:nvSpPr>
          <p:cNvPr id="43" name="TextBox 42">
            <a:extLst>
              <a:ext uri="{FF2B5EF4-FFF2-40B4-BE49-F238E27FC236}">
                <a16:creationId xmlns:a16="http://schemas.microsoft.com/office/drawing/2014/main" id="{D650F0C8-1CDF-4573-BE88-DABC4B120D99}"/>
              </a:ext>
            </a:extLst>
          </p:cNvPr>
          <p:cNvSpPr txBox="1"/>
          <p:nvPr/>
        </p:nvSpPr>
        <p:spPr>
          <a:xfrm>
            <a:off x="8713627"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8" name="TextBox 47">
            <a:extLst>
              <a:ext uri="{FF2B5EF4-FFF2-40B4-BE49-F238E27FC236}">
                <a16:creationId xmlns:a16="http://schemas.microsoft.com/office/drawing/2014/main" id="{D2F3C77B-831B-4282-8AA3-259FD2CA9354}"/>
              </a:ext>
            </a:extLst>
          </p:cNvPr>
          <p:cNvSpPr txBox="1"/>
          <p:nvPr/>
        </p:nvSpPr>
        <p:spPr>
          <a:xfrm>
            <a:off x="577274" y="2587791"/>
            <a:ext cx="1637981"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01</a:t>
            </a:r>
            <a:endParaRPr lang="en-US" sz="1600" dirty="0">
              <a:solidFill>
                <a:srgbClr val="464646"/>
              </a:solidFill>
              <a:latin typeface="Candara" panose="020E0502030303020204" pitchFamily="34" charset="0"/>
            </a:endParaRPr>
          </a:p>
        </p:txBody>
      </p:sp>
      <p:sp>
        <p:nvSpPr>
          <p:cNvPr id="49" name="TextBox 48">
            <a:extLst>
              <a:ext uri="{FF2B5EF4-FFF2-40B4-BE49-F238E27FC236}">
                <a16:creationId xmlns:a16="http://schemas.microsoft.com/office/drawing/2014/main" id="{05E6C242-44D3-4A98-8AB7-7AC36796D8F7}"/>
              </a:ext>
            </a:extLst>
          </p:cNvPr>
          <p:cNvSpPr txBox="1"/>
          <p:nvPr/>
        </p:nvSpPr>
        <p:spPr>
          <a:xfrm>
            <a:off x="4147110" y="2330243"/>
            <a:ext cx="1825177" cy="80637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000" dirty="0">
                <a:solidFill>
                  <a:srgbClr val="464646"/>
                </a:solidFill>
                <a:latin typeface="Candara" panose="020E0502030303020204" pitchFamily="34" charset="0"/>
              </a:rPr>
              <a:t>Lorem ipsum dolor sit amet, consectetur adipiscing elit, sed do eiusmod.</a:t>
            </a:r>
          </a:p>
        </p:txBody>
      </p:sp>
      <p:sp>
        <p:nvSpPr>
          <p:cNvPr id="50" name="TextBox 49">
            <a:extLst>
              <a:ext uri="{FF2B5EF4-FFF2-40B4-BE49-F238E27FC236}">
                <a16:creationId xmlns:a16="http://schemas.microsoft.com/office/drawing/2014/main" id="{2FA9C298-7F31-42B2-BEB6-AA712E2E2065}"/>
              </a:ext>
            </a:extLst>
          </p:cNvPr>
          <p:cNvSpPr txBox="1"/>
          <p:nvPr/>
        </p:nvSpPr>
        <p:spPr>
          <a:xfrm>
            <a:off x="2762540"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51" name="Graphic 50" descr="Microscope">
            <a:extLst>
              <a:ext uri="{FF2B5EF4-FFF2-40B4-BE49-F238E27FC236}">
                <a16:creationId xmlns:a16="http://schemas.microsoft.com/office/drawing/2014/main" id="{AC59C084-748F-4319-9C5F-80BCFD1B8A4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0700" y="2619292"/>
            <a:ext cx="336956" cy="336956"/>
          </a:xfrm>
          <a:prstGeom prst="rect">
            <a:avLst/>
          </a:prstGeom>
        </p:spPr>
      </p:pic>
      <p:sp>
        <p:nvSpPr>
          <p:cNvPr id="55" name="TextBox 54">
            <a:extLst>
              <a:ext uri="{FF2B5EF4-FFF2-40B4-BE49-F238E27FC236}">
                <a16:creationId xmlns:a16="http://schemas.microsoft.com/office/drawing/2014/main" id="{530C7960-1309-4535-859D-95E56B328C5B}"/>
              </a:ext>
            </a:extLst>
          </p:cNvPr>
          <p:cNvSpPr txBox="1"/>
          <p:nvPr/>
        </p:nvSpPr>
        <p:spPr>
          <a:xfrm>
            <a:off x="6528361" y="2587791"/>
            <a:ext cx="1637981" cy="338554"/>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02</a:t>
            </a:r>
            <a:endParaRPr lang="en-US" sz="1600" dirty="0">
              <a:solidFill>
                <a:srgbClr val="464646"/>
              </a:solidFill>
              <a:latin typeface="Candara" panose="020E0502030303020204" pitchFamily="34" charset="0"/>
            </a:endParaRPr>
          </a:p>
        </p:txBody>
      </p:sp>
      <p:sp>
        <p:nvSpPr>
          <p:cNvPr id="56" name="TextBox 55">
            <a:extLst>
              <a:ext uri="{FF2B5EF4-FFF2-40B4-BE49-F238E27FC236}">
                <a16:creationId xmlns:a16="http://schemas.microsoft.com/office/drawing/2014/main" id="{0DD34491-4C28-413D-AD8D-AC427CF8EE30}"/>
              </a:ext>
            </a:extLst>
          </p:cNvPr>
          <p:cNvSpPr txBox="1"/>
          <p:nvPr/>
        </p:nvSpPr>
        <p:spPr>
          <a:xfrm>
            <a:off x="10098197" y="2330243"/>
            <a:ext cx="1825177" cy="806375"/>
          </a:xfrm>
          <a:prstGeom prst="rect">
            <a:avLst/>
          </a:prstGeom>
          <a:noFill/>
        </p:spPr>
        <p:txBody>
          <a:bodyPr wrap="square" rtlCol="0">
            <a:spAutoFit/>
          </a:bodyPr>
          <a:lstStyle/>
          <a:p>
            <a:pPr defTabSz="1219170">
              <a:spcBef>
                <a:spcPct val="20000"/>
              </a:spcBef>
              <a:defRPr/>
            </a:pPr>
            <a:r>
              <a:rPr lang="en-US" sz="1400" dirty="0">
                <a:solidFill>
                  <a:srgbClr val="464646"/>
                </a:solidFill>
                <a:latin typeface="Bernard MT Condensed" panose="02050806060905020404" pitchFamily="18" charset="0"/>
              </a:rPr>
              <a:t>LOREM IPSUM DOLOR</a:t>
            </a:r>
          </a:p>
          <a:p>
            <a:pPr defTabSz="1219170">
              <a:spcBef>
                <a:spcPct val="20000"/>
              </a:spcBef>
              <a:defRPr/>
            </a:pPr>
            <a:endParaRPr lang="en-US" sz="200" b="1" dirty="0">
              <a:solidFill>
                <a:srgbClr val="464646"/>
              </a:solidFill>
              <a:latin typeface="Candara" panose="020E0502030303020204" pitchFamily="34" charset="0"/>
            </a:endParaRPr>
          </a:p>
          <a:p>
            <a:r>
              <a:rPr lang="en-US" sz="1000" dirty="0">
                <a:solidFill>
                  <a:srgbClr val="464646"/>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2BC0A439-7F3E-44B5-8A6F-27AD608A9560}"/>
              </a:ext>
            </a:extLst>
          </p:cNvPr>
          <p:cNvSpPr txBox="1"/>
          <p:nvPr/>
        </p:nvSpPr>
        <p:spPr>
          <a:xfrm>
            <a:off x="8713627"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63" name="Graphic 62" descr="Test tubes">
            <a:extLst>
              <a:ext uri="{FF2B5EF4-FFF2-40B4-BE49-F238E27FC236}">
                <a16:creationId xmlns:a16="http://schemas.microsoft.com/office/drawing/2014/main" id="{B31F19DC-ABB5-428F-8CB0-7070461C81C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04344" y="4204597"/>
            <a:ext cx="338328" cy="338328"/>
          </a:xfrm>
          <a:prstGeom prst="rect">
            <a:avLst/>
          </a:prstGeom>
        </p:spPr>
      </p:pic>
      <p:pic>
        <p:nvPicPr>
          <p:cNvPr id="64" name="Graphic 63" descr="Flask">
            <a:extLst>
              <a:ext uri="{FF2B5EF4-FFF2-40B4-BE49-F238E27FC236}">
                <a16:creationId xmlns:a16="http://schemas.microsoft.com/office/drawing/2014/main" id="{FD62D270-4B98-45B0-BC25-3F77F1A3910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49328" y="4207604"/>
            <a:ext cx="338328" cy="338328"/>
          </a:xfrm>
          <a:prstGeom prst="rect">
            <a:avLst/>
          </a:prstGeom>
        </p:spPr>
      </p:pic>
      <p:pic>
        <p:nvPicPr>
          <p:cNvPr id="65" name="Graphic 64" descr="Beaker">
            <a:extLst>
              <a:ext uri="{FF2B5EF4-FFF2-40B4-BE49-F238E27FC236}">
                <a16:creationId xmlns:a16="http://schemas.microsoft.com/office/drawing/2014/main" id="{7A505E3E-B016-4964-9834-1000C5CD881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95185" y="2587625"/>
            <a:ext cx="338328" cy="338328"/>
          </a:xfrm>
          <a:prstGeom prst="rect">
            <a:avLst/>
          </a:prstGeom>
        </p:spPr>
      </p:pic>
      <p:pic>
        <p:nvPicPr>
          <p:cNvPr id="66" name="Graphic 65" descr="Medicine">
            <a:extLst>
              <a:ext uri="{FF2B5EF4-FFF2-40B4-BE49-F238E27FC236}">
                <a16:creationId xmlns:a16="http://schemas.microsoft.com/office/drawing/2014/main" id="{E5901410-3F25-45D3-9532-B5B74DDCAE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16378" y="5618719"/>
            <a:ext cx="365760" cy="365760"/>
          </a:xfrm>
          <a:prstGeom prst="rect">
            <a:avLst/>
          </a:prstGeom>
        </p:spPr>
      </p:pic>
      <p:pic>
        <p:nvPicPr>
          <p:cNvPr id="67" name="Graphic 66" descr="DNA">
            <a:extLst>
              <a:ext uri="{FF2B5EF4-FFF2-40B4-BE49-F238E27FC236}">
                <a16:creationId xmlns:a16="http://schemas.microsoft.com/office/drawing/2014/main" id="{8E9A2B77-FA99-4F95-9128-02438592A21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837210" y="5643246"/>
            <a:ext cx="365760" cy="365760"/>
          </a:xfrm>
          <a:prstGeom prst="rect">
            <a:avLst/>
          </a:prstGeom>
        </p:spPr>
      </p:pic>
      <p:pic>
        <p:nvPicPr>
          <p:cNvPr id="44" name="Picture 43">
            <a:hlinkClick r:id="rId14"/>
            <a:extLst>
              <a:ext uri="{FF2B5EF4-FFF2-40B4-BE49-F238E27FC236}">
                <a16:creationId xmlns:a16="http://schemas.microsoft.com/office/drawing/2014/main" id="{717FB4F9-9264-4C81-A971-7E2043139980}"/>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1000"/>
                                        <p:tgtEl>
                                          <p:spTgt spid="48"/>
                                        </p:tgtEl>
                                      </p:cBhvr>
                                    </p:animEffect>
                                    <p:anim calcmode="lin" valueType="num">
                                      <p:cBhvr>
                                        <p:cTn id="17" dur="1000" fill="hold"/>
                                        <p:tgtEl>
                                          <p:spTgt spid="48"/>
                                        </p:tgtEl>
                                        <p:attrNameLst>
                                          <p:attrName>ppt_x</p:attrName>
                                        </p:attrNameLst>
                                      </p:cBhvr>
                                      <p:tavLst>
                                        <p:tav tm="0">
                                          <p:val>
                                            <p:strVal val="#ppt_x"/>
                                          </p:val>
                                        </p:tav>
                                        <p:tav tm="100000">
                                          <p:val>
                                            <p:strVal val="#ppt_x"/>
                                          </p:val>
                                        </p:tav>
                                      </p:tavLst>
                                    </p:anim>
                                    <p:anim calcmode="lin" valueType="num">
                                      <p:cBhvr>
                                        <p:cTn id="18" dur="1000" fill="hold"/>
                                        <p:tgtEl>
                                          <p:spTgt spid="4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1000"/>
                                        <p:tgtEl>
                                          <p:spTgt spid="49"/>
                                        </p:tgtEl>
                                      </p:cBhvr>
                                    </p:animEffect>
                                    <p:anim calcmode="lin" valueType="num">
                                      <p:cBhvr>
                                        <p:cTn id="22" dur="1000" fill="hold"/>
                                        <p:tgtEl>
                                          <p:spTgt spid="49"/>
                                        </p:tgtEl>
                                        <p:attrNameLst>
                                          <p:attrName>ppt_x</p:attrName>
                                        </p:attrNameLst>
                                      </p:cBhvr>
                                      <p:tavLst>
                                        <p:tav tm="0">
                                          <p:val>
                                            <p:strVal val="#ppt_x"/>
                                          </p:val>
                                        </p:tav>
                                        <p:tav tm="100000">
                                          <p:val>
                                            <p:strVal val="#ppt_x"/>
                                          </p:val>
                                        </p:tav>
                                      </p:tavLst>
                                    </p:anim>
                                    <p:anim calcmode="lin" valueType="num">
                                      <p:cBhvr>
                                        <p:cTn id="23" dur="1000" fill="hold"/>
                                        <p:tgtEl>
                                          <p:spTgt spid="4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000"/>
                                        <p:tgtEl>
                                          <p:spTgt spid="46"/>
                                        </p:tgtEl>
                                      </p:cBhvr>
                                    </p:animEffect>
                                    <p:anim calcmode="lin" valueType="num">
                                      <p:cBhvr>
                                        <p:cTn id="28" dur="1000" fill="hold"/>
                                        <p:tgtEl>
                                          <p:spTgt spid="46"/>
                                        </p:tgtEl>
                                        <p:attrNameLst>
                                          <p:attrName>ppt_x</p:attrName>
                                        </p:attrNameLst>
                                      </p:cBhvr>
                                      <p:tavLst>
                                        <p:tav tm="0">
                                          <p:val>
                                            <p:strVal val="#ppt_x"/>
                                          </p:val>
                                        </p:tav>
                                        <p:tav tm="100000">
                                          <p:val>
                                            <p:strVal val="#ppt_x"/>
                                          </p:val>
                                        </p:tav>
                                      </p:tavLst>
                                    </p:anim>
                                    <p:anim calcmode="lin" valueType="num">
                                      <p:cBhvr>
                                        <p:cTn id="29" dur="1000" fill="hold"/>
                                        <p:tgtEl>
                                          <p:spTgt spid="46"/>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anim calcmode="lin" valueType="num">
                                      <p:cBhvr>
                                        <p:cTn id="33" dur="1000" fill="hold"/>
                                        <p:tgtEl>
                                          <p:spTgt spid="51"/>
                                        </p:tgtEl>
                                        <p:attrNameLst>
                                          <p:attrName>ppt_x</p:attrName>
                                        </p:attrNameLst>
                                      </p:cBhvr>
                                      <p:tavLst>
                                        <p:tav tm="0">
                                          <p:val>
                                            <p:strVal val="#ppt_x"/>
                                          </p:val>
                                        </p:tav>
                                        <p:tav tm="100000">
                                          <p:val>
                                            <p:strVal val="#ppt_x"/>
                                          </p:val>
                                        </p:tav>
                                      </p:tavLst>
                                    </p:anim>
                                    <p:anim calcmode="lin" valueType="num">
                                      <p:cBhvr>
                                        <p:cTn id="34" dur="1000" fill="hold"/>
                                        <p:tgtEl>
                                          <p:spTgt spid="51"/>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1000"/>
                                        <p:tgtEl>
                                          <p:spTgt spid="50"/>
                                        </p:tgtEl>
                                      </p:cBhvr>
                                    </p:animEffect>
                                    <p:anim calcmode="lin" valueType="num">
                                      <p:cBhvr>
                                        <p:cTn id="38" dur="1000" fill="hold"/>
                                        <p:tgtEl>
                                          <p:spTgt spid="50"/>
                                        </p:tgtEl>
                                        <p:attrNameLst>
                                          <p:attrName>ppt_x</p:attrName>
                                        </p:attrNameLst>
                                      </p:cBhvr>
                                      <p:tavLst>
                                        <p:tav tm="0">
                                          <p:val>
                                            <p:strVal val="#ppt_x"/>
                                          </p:val>
                                        </p:tav>
                                        <p:tav tm="100000">
                                          <p:val>
                                            <p:strVal val="#ppt_x"/>
                                          </p:val>
                                        </p:tav>
                                      </p:tavLst>
                                    </p:anim>
                                    <p:anim calcmode="lin" valueType="num">
                                      <p:cBhvr>
                                        <p:cTn id="39" dur="1000" fill="hold"/>
                                        <p:tgtEl>
                                          <p:spTgt spid="50"/>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fade">
                                      <p:cBhvr>
                                        <p:cTn id="48" dur="1000"/>
                                        <p:tgtEl>
                                          <p:spTgt spid="55"/>
                                        </p:tgtEl>
                                      </p:cBhvr>
                                    </p:animEffect>
                                    <p:anim calcmode="lin" valueType="num">
                                      <p:cBhvr>
                                        <p:cTn id="49" dur="1000" fill="hold"/>
                                        <p:tgtEl>
                                          <p:spTgt spid="55"/>
                                        </p:tgtEl>
                                        <p:attrNameLst>
                                          <p:attrName>ppt_x</p:attrName>
                                        </p:attrNameLst>
                                      </p:cBhvr>
                                      <p:tavLst>
                                        <p:tav tm="0">
                                          <p:val>
                                            <p:strVal val="#ppt_x"/>
                                          </p:val>
                                        </p:tav>
                                        <p:tav tm="100000">
                                          <p:val>
                                            <p:strVal val="#ppt_x"/>
                                          </p:val>
                                        </p:tav>
                                      </p:tavLst>
                                    </p:anim>
                                    <p:anim calcmode="lin" valueType="num">
                                      <p:cBhvr>
                                        <p:cTn id="50" dur="1000" fill="hold"/>
                                        <p:tgtEl>
                                          <p:spTgt spid="5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1000"/>
                                        <p:tgtEl>
                                          <p:spTgt spid="53"/>
                                        </p:tgtEl>
                                      </p:cBhvr>
                                    </p:animEffect>
                                    <p:anim calcmode="lin" valueType="num">
                                      <p:cBhvr>
                                        <p:cTn id="60" dur="1000" fill="hold"/>
                                        <p:tgtEl>
                                          <p:spTgt spid="53"/>
                                        </p:tgtEl>
                                        <p:attrNameLst>
                                          <p:attrName>ppt_x</p:attrName>
                                        </p:attrNameLst>
                                      </p:cBhvr>
                                      <p:tavLst>
                                        <p:tav tm="0">
                                          <p:val>
                                            <p:strVal val="#ppt_x"/>
                                          </p:val>
                                        </p:tav>
                                        <p:tav tm="100000">
                                          <p:val>
                                            <p:strVal val="#ppt_x"/>
                                          </p:val>
                                        </p:tav>
                                      </p:tavLst>
                                    </p:anim>
                                    <p:anim calcmode="lin" valueType="num">
                                      <p:cBhvr>
                                        <p:cTn id="61" dur="1000" fill="hold"/>
                                        <p:tgtEl>
                                          <p:spTgt spid="53"/>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fade">
                                      <p:cBhvr>
                                        <p:cTn id="69" dur="1000"/>
                                        <p:tgtEl>
                                          <p:spTgt spid="57"/>
                                        </p:tgtEl>
                                      </p:cBhvr>
                                    </p:animEffect>
                                    <p:anim calcmode="lin" valueType="num">
                                      <p:cBhvr>
                                        <p:cTn id="70" dur="1000" fill="hold"/>
                                        <p:tgtEl>
                                          <p:spTgt spid="57"/>
                                        </p:tgtEl>
                                        <p:attrNameLst>
                                          <p:attrName>ppt_x</p:attrName>
                                        </p:attrNameLst>
                                      </p:cBhvr>
                                      <p:tavLst>
                                        <p:tav tm="0">
                                          <p:val>
                                            <p:strVal val="#ppt_x"/>
                                          </p:val>
                                        </p:tav>
                                        <p:tav tm="100000">
                                          <p:val>
                                            <p:strVal val="#ppt_x"/>
                                          </p:val>
                                        </p:tav>
                                      </p:tavLst>
                                    </p:anim>
                                    <p:anim calcmode="lin" valueType="num">
                                      <p:cBhvr>
                                        <p:cTn id="71" dur="1000" fill="hold"/>
                                        <p:tgtEl>
                                          <p:spTgt spid="57"/>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1000"/>
                                        <p:tgtEl>
                                          <p:spTgt spid="33"/>
                                        </p:tgtEl>
                                      </p:cBhvr>
                                    </p:animEffect>
                                    <p:anim calcmode="lin" valueType="num">
                                      <p:cBhvr>
                                        <p:cTn id="76" dur="1000" fill="hold"/>
                                        <p:tgtEl>
                                          <p:spTgt spid="33"/>
                                        </p:tgtEl>
                                        <p:attrNameLst>
                                          <p:attrName>ppt_x</p:attrName>
                                        </p:attrNameLst>
                                      </p:cBhvr>
                                      <p:tavLst>
                                        <p:tav tm="0">
                                          <p:val>
                                            <p:strVal val="#ppt_x"/>
                                          </p:val>
                                        </p:tav>
                                        <p:tav tm="100000">
                                          <p:val>
                                            <p:strVal val="#ppt_x"/>
                                          </p:val>
                                        </p:tav>
                                      </p:tavLst>
                                    </p:anim>
                                    <p:anim calcmode="lin" valueType="num">
                                      <p:cBhvr>
                                        <p:cTn id="77" dur="1000" fill="hold"/>
                                        <p:tgtEl>
                                          <p:spTgt spid="33"/>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fade">
                                      <p:cBhvr>
                                        <p:cTn id="80" dur="1000"/>
                                        <p:tgtEl>
                                          <p:spTgt spid="34"/>
                                        </p:tgtEl>
                                      </p:cBhvr>
                                    </p:animEffect>
                                    <p:anim calcmode="lin" valueType="num">
                                      <p:cBhvr>
                                        <p:cTn id="81" dur="1000" fill="hold"/>
                                        <p:tgtEl>
                                          <p:spTgt spid="34"/>
                                        </p:tgtEl>
                                        <p:attrNameLst>
                                          <p:attrName>ppt_x</p:attrName>
                                        </p:attrNameLst>
                                      </p:cBhvr>
                                      <p:tavLst>
                                        <p:tav tm="0">
                                          <p:val>
                                            <p:strVal val="#ppt_x"/>
                                          </p:val>
                                        </p:tav>
                                        <p:tav tm="100000">
                                          <p:val>
                                            <p:strVal val="#ppt_x"/>
                                          </p:val>
                                        </p:tav>
                                      </p:tavLst>
                                    </p:anim>
                                    <p:anim calcmode="lin" valueType="num">
                                      <p:cBhvr>
                                        <p:cTn id="82" dur="1000" fill="hold"/>
                                        <p:tgtEl>
                                          <p:spTgt spid="3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fade">
                                      <p:cBhvr>
                                        <p:cTn id="85" dur="1000"/>
                                        <p:tgtEl>
                                          <p:spTgt spid="35"/>
                                        </p:tgtEl>
                                      </p:cBhvr>
                                    </p:animEffect>
                                    <p:anim calcmode="lin" valueType="num">
                                      <p:cBhvr>
                                        <p:cTn id="86" dur="1000" fill="hold"/>
                                        <p:tgtEl>
                                          <p:spTgt spid="35"/>
                                        </p:tgtEl>
                                        <p:attrNameLst>
                                          <p:attrName>ppt_x</p:attrName>
                                        </p:attrNameLst>
                                      </p:cBhvr>
                                      <p:tavLst>
                                        <p:tav tm="0">
                                          <p:val>
                                            <p:strVal val="#ppt_x"/>
                                          </p:val>
                                        </p:tav>
                                        <p:tav tm="100000">
                                          <p:val>
                                            <p:strVal val="#ppt_x"/>
                                          </p:val>
                                        </p:tav>
                                      </p:tavLst>
                                    </p:anim>
                                    <p:anim calcmode="lin" valueType="num">
                                      <p:cBhvr>
                                        <p:cTn id="87" dur="1000" fill="hold"/>
                                        <p:tgtEl>
                                          <p:spTgt spid="35"/>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7" presetClass="entr" presetSubtype="0" fill="hold" grpId="0"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1000"/>
                                        <p:tgtEl>
                                          <p:spTgt spid="32"/>
                                        </p:tgtEl>
                                      </p:cBhvr>
                                    </p:animEffect>
                                    <p:anim calcmode="lin" valueType="num">
                                      <p:cBhvr>
                                        <p:cTn id="92" dur="1000" fill="hold"/>
                                        <p:tgtEl>
                                          <p:spTgt spid="32"/>
                                        </p:tgtEl>
                                        <p:attrNameLst>
                                          <p:attrName>ppt_x</p:attrName>
                                        </p:attrNameLst>
                                      </p:cBhvr>
                                      <p:tavLst>
                                        <p:tav tm="0">
                                          <p:val>
                                            <p:strVal val="#ppt_x"/>
                                          </p:val>
                                        </p:tav>
                                        <p:tav tm="100000">
                                          <p:val>
                                            <p:strVal val="#ppt_x"/>
                                          </p:val>
                                        </p:tav>
                                      </p:tavLst>
                                    </p:anim>
                                    <p:anim calcmode="lin" valueType="num">
                                      <p:cBhvr>
                                        <p:cTn id="93" dur="1000" fill="hold"/>
                                        <p:tgtEl>
                                          <p:spTgt spid="32"/>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1000"/>
                                        <p:tgtEl>
                                          <p:spTgt spid="64"/>
                                        </p:tgtEl>
                                      </p:cBhvr>
                                    </p:animEffect>
                                    <p:anim calcmode="lin" valueType="num">
                                      <p:cBhvr>
                                        <p:cTn id="97" dur="1000" fill="hold"/>
                                        <p:tgtEl>
                                          <p:spTgt spid="64"/>
                                        </p:tgtEl>
                                        <p:attrNameLst>
                                          <p:attrName>ppt_x</p:attrName>
                                        </p:attrNameLst>
                                      </p:cBhvr>
                                      <p:tavLst>
                                        <p:tav tm="0">
                                          <p:val>
                                            <p:strVal val="#ppt_x"/>
                                          </p:val>
                                        </p:tav>
                                        <p:tav tm="100000">
                                          <p:val>
                                            <p:strVal val="#ppt_x"/>
                                          </p:val>
                                        </p:tav>
                                      </p:tavLst>
                                    </p:anim>
                                    <p:anim calcmode="lin" valueType="num">
                                      <p:cBhvr>
                                        <p:cTn id="98" dur="1000" fill="hold"/>
                                        <p:tgtEl>
                                          <p:spTgt spid="64"/>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fade">
                                      <p:cBhvr>
                                        <p:cTn id="101" dur="1000"/>
                                        <p:tgtEl>
                                          <p:spTgt spid="36"/>
                                        </p:tgtEl>
                                      </p:cBhvr>
                                    </p:animEffect>
                                    <p:anim calcmode="lin" valueType="num">
                                      <p:cBhvr>
                                        <p:cTn id="102" dur="1000" fill="hold"/>
                                        <p:tgtEl>
                                          <p:spTgt spid="36"/>
                                        </p:tgtEl>
                                        <p:attrNameLst>
                                          <p:attrName>ppt_x</p:attrName>
                                        </p:attrNameLst>
                                      </p:cBhvr>
                                      <p:tavLst>
                                        <p:tav tm="0">
                                          <p:val>
                                            <p:strVal val="#ppt_x"/>
                                          </p:val>
                                        </p:tav>
                                        <p:tav tm="100000">
                                          <p:val>
                                            <p:strVal val="#ppt_x"/>
                                          </p:val>
                                        </p:tav>
                                      </p:tavLst>
                                    </p:anim>
                                    <p:anim calcmode="lin" valueType="num">
                                      <p:cBhvr>
                                        <p:cTn id="103" dur="1000" fill="hold"/>
                                        <p:tgtEl>
                                          <p:spTgt spid="36"/>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2" presetClass="entr" presetSubtype="0" fill="hold" grpId="0" nodeType="afterEffect">
                                  <p:stCondLst>
                                    <p:cond delay="0"/>
                                  </p:stCondLst>
                                  <p:childTnLst>
                                    <p:set>
                                      <p:cBhvr>
                                        <p:cTn id="106" dur="1" fill="hold">
                                          <p:stCondLst>
                                            <p:cond delay="0"/>
                                          </p:stCondLst>
                                        </p:cTn>
                                        <p:tgtEl>
                                          <p:spTgt spid="40"/>
                                        </p:tgtEl>
                                        <p:attrNameLst>
                                          <p:attrName>style.visibility</p:attrName>
                                        </p:attrNameLst>
                                      </p:cBhvr>
                                      <p:to>
                                        <p:strVal val="visible"/>
                                      </p:to>
                                    </p:set>
                                    <p:animEffect transition="in" filter="fade">
                                      <p:cBhvr>
                                        <p:cTn id="107" dur="1000"/>
                                        <p:tgtEl>
                                          <p:spTgt spid="40"/>
                                        </p:tgtEl>
                                      </p:cBhvr>
                                    </p:animEffect>
                                    <p:anim calcmode="lin" valueType="num">
                                      <p:cBhvr>
                                        <p:cTn id="108" dur="1000" fill="hold"/>
                                        <p:tgtEl>
                                          <p:spTgt spid="40"/>
                                        </p:tgtEl>
                                        <p:attrNameLst>
                                          <p:attrName>ppt_x</p:attrName>
                                        </p:attrNameLst>
                                      </p:cBhvr>
                                      <p:tavLst>
                                        <p:tav tm="0">
                                          <p:val>
                                            <p:strVal val="#ppt_x"/>
                                          </p:val>
                                        </p:tav>
                                        <p:tav tm="100000">
                                          <p:val>
                                            <p:strVal val="#ppt_x"/>
                                          </p:val>
                                        </p:tav>
                                      </p:tavLst>
                                    </p:anim>
                                    <p:anim calcmode="lin" valueType="num">
                                      <p:cBhvr>
                                        <p:cTn id="109" dur="1000" fill="hold"/>
                                        <p:tgtEl>
                                          <p:spTgt spid="40"/>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fade">
                                      <p:cBhvr>
                                        <p:cTn id="112" dur="1000"/>
                                        <p:tgtEl>
                                          <p:spTgt spid="41"/>
                                        </p:tgtEl>
                                      </p:cBhvr>
                                    </p:animEffect>
                                    <p:anim calcmode="lin" valueType="num">
                                      <p:cBhvr>
                                        <p:cTn id="113" dur="1000" fill="hold"/>
                                        <p:tgtEl>
                                          <p:spTgt spid="41"/>
                                        </p:tgtEl>
                                        <p:attrNameLst>
                                          <p:attrName>ppt_x</p:attrName>
                                        </p:attrNameLst>
                                      </p:cBhvr>
                                      <p:tavLst>
                                        <p:tav tm="0">
                                          <p:val>
                                            <p:strVal val="#ppt_x"/>
                                          </p:val>
                                        </p:tav>
                                        <p:tav tm="100000">
                                          <p:val>
                                            <p:strVal val="#ppt_x"/>
                                          </p:val>
                                        </p:tav>
                                      </p:tavLst>
                                    </p:anim>
                                    <p:anim calcmode="lin" valueType="num">
                                      <p:cBhvr>
                                        <p:cTn id="114" dur="1000" fill="hold"/>
                                        <p:tgtEl>
                                          <p:spTgt spid="41"/>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fade">
                                      <p:cBhvr>
                                        <p:cTn id="117" dur="1000"/>
                                        <p:tgtEl>
                                          <p:spTgt spid="42"/>
                                        </p:tgtEl>
                                      </p:cBhvr>
                                    </p:animEffect>
                                    <p:anim calcmode="lin" valueType="num">
                                      <p:cBhvr>
                                        <p:cTn id="118" dur="1000" fill="hold"/>
                                        <p:tgtEl>
                                          <p:spTgt spid="42"/>
                                        </p:tgtEl>
                                        <p:attrNameLst>
                                          <p:attrName>ppt_x</p:attrName>
                                        </p:attrNameLst>
                                      </p:cBhvr>
                                      <p:tavLst>
                                        <p:tav tm="0">
                                          <p:val>
                                            <p:strVal val="#ppt_x"/>
                                          </p:val>
                                        </p:tav>
                                        <p:tav tm="100000">
                                          <p:val>
                                            <p:strVal val="#ppt_x"/>
                                          </p:val>
                                        </p:tav>
                                      </p:tavLst>
                                    </p:anim>
                                    <p:anim calcmode="lin" valueType="num">
                                      <p:cBhvr>
                                        <p:cTn id="119" dur="1000" fill="hold"/>
                                        <p:tgtEl>
                                          <p:spTgt spid="42"/>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7" presetClass="entr" presetSubtype="0" fill="hold" grpId="0" nodeType="after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1000"/>
                                        <p:tgtEl>
                                          <p:spTgt spid="39"/>
                                        </p:tgtEl>
                                      </p:cBhvr>
                                    </p:animEffect>
                                    <p:anim calcmode="lin" valueType="num">
                                      <p:cBhvr>
                                        <p:cTn id="124" dur="1000" fill="hold"/>
                                        <p:tgtEl>
                                          <p:spTgt spid="39"/>
                                        </p:tgtEl>
                                        <p:attrNameLst>
                                          <p:attrName>ppt_x</p:attrName>
                                        </p:attrNameLst>
                                      </p:cBhvr>
                                      <p:tavLst>
                                        <p:tav tm="0">
                                          <p:val>
                                            <p:strVal val="#ppt_x"/>
                                          </p:val>
                                        </p:tav>
                                        <p:tav tm="100000">
                                          <p:val>
                                            <p:strVal val="#ppt_x"/>
                                          </p:val>
                                        </p:tav>
                                      </p:tavLst>
                                    </p:anim>
                                    <p:anim calcmode="lin" valueType="num">
                                      <p:cBhvr>
                                        <p:cTn id="125" dur="1000" fill="hold"/>
                                        <p:tgtEl>
                                          <p:spTgt spid="39"/>
                                        </p:tgtEl>
                                        <p:attrNameLst>
                                          <p:attrName>ppt_y</p:attrName>
                                        </p:attrNameLst>
                                      </p:cBhvr>
                                      <p:tavLst>
                                        <p:tav tm="0">
                                          <p:val>
                                            <p:strVal val="#ppt_y-.1"/>
                                          </p:val>
                                        </p:tav>
                                        <p:tav tm="100000">
                                          <p:val>
                                            <p:strVal val="#ppt_y"/>
                                          </p:val>
                                        </p:tav>
                                      </p:tavLst>
                                    </p:anim>
                                  </p:childTnLst>
                                </p:cTn>
                              </p:par>
                              <p:par>
                                <p:cTn id="126" presetID="47" presetClass="entr" presetSubtype="0" fill="hold" nodeType="with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fade">
                                      <p:cBhvr>
                                        <p:cTn id="128" dur="1000"/>
                                        <p:tgtEl>
                                          <p:spTgt spid="63"/>
                                        </p:tgtEl>
                                      </p:cBhvr>
                                    </p:animEffect>
                                    <p:anim calcmode="lin" valueType="num">
                                      <p:cBhvr>
                                        <p:cTn id="129" dur="1000" fill="hold"/>
                                        <p:tgtEl>
                                          <p:spTgt spid="63"/>
                                        </p:tgtEl>
                                        <p:attrNameLst>
                                          <p:attrName>ppt_x</p:attrName>
                                        </p:attrNameLst>
                                      </p:cBhvr>
                                      <p:tavLst>
                                        <p:tav tm="0">
                                          <p:val>
                                            <p:strVal val="#ppt_x"/>
                                          </p:val>
                                        </p:tav>
                                        <p:tav tm="100000">
                                          <p:val>
                                            <p:strVal val="#ppt_x"/>
                                          </p:val>
                                        </p:tav>
                                      </p:tavLst>
                                    </p:anim>
                                    <p:anim calcmode="lin" valueType="num">
                                      <p:cBhvr>
                                        <p:cTn id="130" dur="1000" fill="hold"/>
                                        <p:tgtEl>
                                          <p:spTgt spid="63"/>
                                        </p:tgtEl>
                                        <p:attrNameLst>
                                          <p:attrName>ppt_y</p:attrName>
                                        </p:attrNameLst>
                                      </p:cBhvr>
                                      <p:tavLst>
                                        <p:tav tm="0">
                                          <p:val>
                                            <p:strVal val="#ppt_y-.1"/>
                                          </p:val>
                                        </p:tav>
                                        <p:tav tm="100000">
                                          <p:val>
                                            <p:strVal val="#ppt_y"/>
                                          </p:val>
                                        </p:tav>
                                      </p:tavLst>
                                    </p:anim>
                                  </p:childTnLst>
                                </p:cTn>
                              </p:par>
                              <p:par>
                                <p:cTn id="131" presetID="47" presetClass="entr" presetSubtype="0" fill="hold" grpId="0"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fade">
                                      <p:cBhvr>
                                        <p:cTn id="133" dur="1000"/>
                                        <p:tgtEl>
                                          <p:spTgt spid="43"/>
                                        </p:tgtEl>
                                      </p:cBhvr>
                                    </p:animEffect>
                                    <p:anim calcmode="lin" valueType="num">
                                      <p:cBhvr>
                                        <p:cTn id="134" dur="1000" fill="hold"/>
                                        <p:tgtEl>
                                          <p:spTgt spid="43"/>
                                        </p:tgtEl>
                                        <p:attrNameLst>
                                          <p:attrName>ppt_x</p:attrName>
                                        </p:attrNameLst>
                                      </p:cBhvr>
                                      <p:tavLst>
                                        <p:tav tm="0">
                                          <p:val>
                                            <p:strVal val="#ppt_x"/>
                                          </p:val>
                                        </p:tav>
                                        <p:tav tm="100000">
                                          <p:val>
                                            <p:strVal val="#ppt_x"/>
                                          </p:val>
                                        </p:tav>
                                      </p:tavLst>
                                    </p:anim>
                                    <p:anim calcmode="lin" valueType="num">
                                      <p:cBhvr>
                                        <p:cTn id="135" dur="1000" fill="hold"/>
                                        <p:tgtEl>
                                          <p:spTgt spid="43"/>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2" presetClass="entr" presetSubtype="0" fill="hold" grpId="0" nodeType="afterEffect">
                                  <p:stCondLst>
                                    <p:cond delay="0"/>
                                  </p:stCondLst>
                                  <p:childTnLst>
                                    <p:set>
                                      <p:cBhvr>
                                        <p:cTn id="138" dur="1" fill="hold">
                                          <p:stCondLst>
                                            <p:cond delay="0"/>
                                          </p:stCondLst>
                                        </p:cTn>
                                        <p:tgtEl>
                                          <p:spTgt spid="12"/>
                                        </p:tgtEl>
                                        <p:attrNameLst>
                                          <p:attrName>style.visibility</p:attrName>
                                        </p:attrNameLst>
                                      </p:cBhvr>
                                      <p:to>
                                        <p:strVal val="visible"/>
                                      </p:to>
                                    </p:set>
                                    <p:animEffect transition="in" filter="fade">
                                      <p:cBhvr>
                                        <p:cTn id="139" dur="1000"/>
                                        <p:tgtEl>
                                          <p:spTgt spid="12"/>
                                        </p:tgtEl>
                                      </p:cBhvr>
                                    </p:animEffect>
                                    <p:anim calcmode="lin" valueType="num">
                                      <p:cBhvr>
                                        <p:cTn id="140" dur="1000" fill="hold"/>
                                        <p:tgtEl>
                                          <p:spTgt spid="12"/>
                                        </p:tgtEl>
                                        <p:attrNameLst>
                                          <p:attrName>ppt_x</p:attrName>
                                        </p:attrNameLst>
                                      </p:cBhvr>
                                      <p:tavLst>
                                        <p:tav tm="0">
                                          <p:val>
                                            <p:strVal val="#ppt_x"/>
                                          </p:val>
                                        </p:tav>
                                        <p:tav tm="100000">
                                          <p:val>
                                            <p:strVal val="#ppt_x"/>
                                          </p:val>
                                        </p:tav>
                                      </p:tavLst>
                                    </p:anim>
                                    <p:anim calcmode="lin" valueType="num">
                                      <p:cBhvr>
                                        <p:cTn id="141" dur="1000" fill="hold"/>
                                        <p:tgtEl>
                                          <p:spTgt spid="1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3"/>
                                        </p:tgtEl>
                                        <p:attrNameLst>
                                          <p:attrName>style.visibility</p:attrName>
                                        </p:attrNameLst>
                                      </p:cBhvr>
                                      <p:to>
                                        <p:strVal val="visible"/>
                                      </p:to>
                                    </p:set>
                                    <p:animEffect transition="in" filter="fade">
                                      <p:cBhvr>
                                        <p:cTn id="144" dur="1000"/>
                                        <p:tgtEl>
                                          <p:spTgt spid="13"/>
                                        </p:tgtEl>
                                      </p:cBhvr>
                                    </p:animEffect>
                                    <p:anim calcmode="lin" valueType="num">
                                      <p:cBhvr>
                                        <p:cTn id="145" dur="1000" fill="hold"/>
                                        <p:tgtEl>
                                          <p:spTgt spid="13"/>
                                        </p:tgtEl>
                                        <p:attrNameLst>
                                          <p:attrName>ppt_x</p:attrName>
                                        </p:attrNameLst>
                                      </p:cBhvr>
                                      <p:tavLst>
                                        <p:tav tm="0">
                                          <p:val>
                                            <p:strVal val="#ppt_x"/>
                                          </p:val>
                                        </p:tav>
                                        <p:tav tm="100000">
                                          <p:val>
                                            <p:strVal val="#ppt_x"/>
                                          </p:val>
                                        </p:tav>
                                      </p:tavLst>
                                    </p:anim>
                                    <p:anim calcmode="lin" valueType="num">
                                      <p:cBhvr>
                                        <p:cTn id="146" dur="1000" fill="hold"/>
                                        <p:tgtEl>
                                          <p:spTgt spid="13"/>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4"/>
                                        </p:tgtEl>
                                        <p:attrNameLst>
                                          <p:attrName>style.visibility</p:attrName>
                                        </p:attrNameLst>
                                      </p:cBhvr>
                                      <p:to>
                                        <p:strVal val="visible"/>
                                      </p:to>
                                    </p:set>
                                    <p:animEffect transition="in" filter="fade">
                                      <p:cBhvr>
                                        <p:cTn id="149" dur="1000"/>
                                        <p:tgtEl>
                                          <p:spTgt spid="14"/>
                                        </p:tgtEl>
                                      </p:cBhvr>
                                    </p:animEffect>
                                    <p:anim calcmode="lin" valueType="num">
                                      <p:cBhvr>
                                        <p:cTn id="150" dur="1000" fill="hold"/>
                                        <p:tgtEl>
                                          <p:spTgt spid="14"/>
                                        </p:tgtEl>
                                        <p:attrNameLst>
                                          <p:attrName>ppt_x</p:attrName>
                                        </p:attrNameLst>
                                      </p:cBhvr>
                                      <p:tavLst>
                                        <p:tav tm="0">
                                          <p:val>
                                            <p:strVal val="#ppt_x"/>
                                          </p:val>
                                        </p:tav>
                                        <p:tav tm="100000">
                                          <p:val>
                                            <p:strVal val="#ppt_x"/>
                                          </p:val>
                                        </p:tav>
                                      </p:tavLst>
                                    </p:anim>
                                    <p:anim calcmode="lin" valueType="num">
                                      <p:cBhvr>
                                        <p:cTn id="151" dur="1000" fill="hold"/>
                                        <p:tgtEl>
                                          <p:spTgt spid="14"/>
                                        </p:tgtEl>
                                        <p:attrNameLst>
                                          <p:attrName>ppt_y</p:attrName>
                                        </p:attrNameLst>
                                      </p:cBhvr>
                                      <p:tavLst>
                                        <p:tav tm="0">
                                          <p:val>
                                            <p:strVal val="#ppt_y+.1"/>
                                          </p:val>
                                        </p:tav>
                                        <p:tav tm="100000">
                                          <p:val>
                                            <p:strVal val="#ppt_y"/>
                                          </p:val>
                                        </p:tav>
                                      </p:tavLst>
                                    </p:anim>
                                  </p:childTnLst>
                                </p:cTn>
                              </p:par>
                            </p:childTnLst>
                          </p:cTn>
                        </p:par>
                        <p:par>
                          <p:cTn id="152" fill="hold">
                            <p:stCondLst>
                              <p:cond delay="10000"/>
                            </p:stCondLst>
                            <p:childTnLst>
                              <p:par>
                                <p:cTn id="153" presetID="47" presetClass="entr" presetSubtype="0" fill="hold" grpId="0" nodeType="afterEffect">
                                  <p:stCondLst>
                                    <p:cond delay="0"/>
                                  </p:stCondLst>
                                  <p:childTnLst>
                                    <p:set>
                                      <p:cBhvr>
                                        <p:cTn id="154" dur="1" fill="hold">
                                          <p:stCondLst>
                                            <p:cond delay="0"/>
                                          </p:stCondLst>
                                        </p:cTn>
                                        <p:tgtEl>
                                          <p:spTgt spid="2"/>
                                        </p:tgtEl>
                                        <p:attrNameLst>
                                          <p:attrName>style.visibility</p:attrName>
                                        </p:attrNameLst>
                                      </p:cBhvr>
                                      <p:to>
                                        <p:strVal val="visible"/>
                                      </p:to>
                                    </p:set>
                                    <p:animEffect transition="in" filter="fade">
                                      <p:cBhvr>
                                        <p:cTn id="155" dur="1000"/>
                                        <p:tgtEl>
                                          <p:spTgt spid="2"/>
                                        </p:tgtEl>
                                      </p:cBhvr>
                                    </p:animEffect>
                                    <p:anim calcmode="lin" valueType="num">
                                      <p:cBhvr>
                                        <p:cTn id="156" dur="1000" fill="hold"/>
                                        <p:tgtEl>
                                          <p:spTgt spid="2"/>
                                        </p:tgtEl>
                                        <p:attrNameLst>
                                          <p:attrName>ppt_x</p:attrName>
                                        </p:attrNameLst>
                                      </p:cBhvr>
                                      <p:tavLst>
                                        <p:tav tm="0">
                                          <p:val>
                                            <p:strVal val="#ppt_x"/>
                                          </p:val>
                                        </p:tav>
                                        <p:tav tm="100000">
                                          <p:val>
                                            <p:strVal val="#ppt_x"/>
                                          </p:val>
                                        </p:tav>
                                      </p:tavLst>
                                    </p:anim>
                                    <p:anim calcmode="lin" valueType="num">
                                      <p:cBhvr>
                                        <p:cTn id="157" dur="1000" fill="hold"/>
                                        <p:tgtEl>
                                          <p:spTgt spid="2"/>
                                        </p:tgtEl>
                                        <p:attrNameLst>
                                          <p:attrName>ppt_y</p:attrName>
                                        </p:attrNameLst>
                                      </p:cBhvr>
                                      <p:tavLst>
                                        <p:tav tm="0">
                                          <p:val>
                                            <p:strVal val="#ppt_y-.1"/>
                                          </p:val>
                                        </p:tav>
                                        <p:tav tm="100000">
                                          <p:val>
                                            <p:strVal val="#ppt_y"/>
                                          </p:val>
                                        </p:tav>
                                      </p:tavLst>
                                    </p:anim>
                                  </p:childTnLst>
                                </p:cTn>
                              </p:par>
                              <p:par>
                                <p:cTn id="158" presetID="47" presetClass="entr" presetSubtype="0" fill="hold" nodeType="with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fade">
                                      <p:cBhvr>
                                        <p:cTn id="160" dur="1000"/>
                                        <p:tgtEl>
                                          <p:spTgt spid="66"/>
                                        </p:tgtEl>
                                      </p:cBhvr>
                                    </p:animEffect>
                                    <p:anim calcmode="lin" valueType="num">
                                      <p:cBhvr>
                                        <p:cTn id="161" dur="1000" fill="hold"/>
                                        <p:tgtEl>
                                          <p:spTgt spid="66"/>
                                        </p:tgtEl>
                                        <p:attrNameLst>
                                          <p:attrName>ppt_x</p:attrName>
                                        </p:attrNameLst>
                                      </p:cBhvr>
                                      <p:tavLst>
                                        <p:tav tm="0">
                                          <p:val>
                                            <p:strVal val="#ppt_x"/>
                                          </p:val>
                                        </p:tav>
                                        <p:tav tm="100000">
                                          <p:val>
                                            <p:strVal val="#ppt_x"/>
                                          </p:val>
                                        </p:tav>
                                      </p:tavLst>
                                    </p:anim>
                                    <p:anim calcmode="lin" valueType="num">
                                      <p:cBhvr>
                                        <p:cTn id="162" dur="1000" fill="hold"/>
                                        <p:tgtEl>
                                          <p:spTgt spid="66"/>
                                        </p:tgtEl>
                                        <p:attrNameLst>
                                          <p:attrName>ppt_y</p:attrName>
                                        </p:attrNameLst>
                                      </p:cBhvr>
                                      <p:tavLst>
                                        <p:tav tm="0">
                                          <p:val>
                                            <p:strVal val="#ppt_y-.1"/>
                                          </p:val>
                                        </p:tav>
                                        <p:tav tm="100000">
                                          <p:val>
                                            <p:strVal val="#ppt_y"/>
                                          </p:val>
                                        </p:tav>
                                      </p:tavLst>
                                    </p:anim>
                                  </p:childTnLst>
                                </p:cTn>
                              </p:par>
                              <p:par>
                                <p:cTn id="163" presetID="47" presetClass="entr" presetSubtype="0" fill="hold" grpId="0" nodeType="withEffect">
                                  <p:stCondLst>
                                    <p:cond delay="0"/>
                                  </p:stCondLst>
                                  <p:childTnLst>
                                    <p:set>
                                      <p:cBhvr>
                                        <p:cTn id="164" dur="1" fill="hold">
                                          <p:stCondLst>
                                            <p:cond delay="0"/>
                                          </p:stCondLst>
                                        </p:cTn>
                                        <p:tgtEl>
                                          <p:spTgt spid="15"/>
                                        </p:tgtEl>
                                        <p:attrNameLst>
                                          <p:attrName>style.visibility</p:attrName>
                                        </p:attrNameLst>
                                      </p:cBhvr>
                                      <p:to>
                                        <p:strVal val="visible"/>
                                      </p:to>
                                    </p:set>
                                    <p:animEffect transition="in" filter="fade">
                                      <p:cBhvr>
                                        <p:cTn id="165" dur="1000"/>
                                        <p:tgtEl>
                                          <p:spTgt spid="15"/>
                                        </p:tgtEl>
                                      </p:cBhvr>
                                    </p:animEffect>
                                    <p:anim calcmode="lin" valueType="num">
                                      <p:cBhvr>
                                        <p:cTn id="166" dur="1000" fill="hold"/>
                                        <p:tgtEl>
                                          <p:spTgt spid="15"/>
                                        </p:tgtEl>
                                        <p:attrNameLst>
                                          <p:attrName>ppt_x</p:attrName>
                                        </p:attrNameLst>
                                      </p:cBhvr>
                                      <p:tavLst>
                                        <p:tav tm="0">
                                          <p:val>
                                            <p:strVal val="#ppt_x"/>
                                          </p:val>
                                        </p:tav>
                                        <p:tav tm="100000">
                                          <p:val>
                                            <p:strVal val="#ppt_x"/>
                                          </p:val>
                                        </p:tav>
                                      </p:tavLst>
                                    </p:anim>
                                    <p:anim calcmode="lin" valueType="num">
                                      <p:cBhvr>
                                        <p:cTn id="167" dur="1000" fill="hold"/>
                                        <p:tgtEl>
                                          <p:spTgt spid="1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2" presetClass="entr" presetSubtype="0" fill="hold" grpId="0" nodeType="afterEffect">
                                  <p:stCondLst>
                                    <p:cond delay="0"/>
                                  </p:stCondLst>
                                  <p:childTnLst>
                                    <p:set>
                                      <p:cBhvr>
                                        <p:cTn id="170" dur="1" fill="hold">
                                          <p:stCondLst>
                                            <p:cond delay="0"/>
                                          </p:stCondLst>
                                        </p:cTn>
                                        <p:tgtEl>
                                          <p:spTgt spid="26"/>
                                        </p:tgtEl>
                                        <p:attrNameLst>
                                          <p:attrName>style.visibility</p:attrName>
                                        </p:attrNameLst>
                                      </p:cBhvr>
                                      <p:to>
                                        <p:strVal val="visible"/>
                                      </p:to>
                                    </p:set>
                                    <p:animEffect transition="in" filter="fade">
                                      <p:cBhvr>
                                        <p:cTn id="171" dur="1000"/>
                                        <p:tgtEl>
                                          <p:spTgt spid="26"/>
                                        </p:tgtEl>
                                      </p:cBhvr>
                                    </p:animEffect>
                                    <p:anim calcmode="lin" valueType="num">
                                      <p:cBhvr>
                                        <p:cTn id="172" dur="1000" fill="hold"/>
                                        <p:tgtEl>
                                          <p:spTgt spid="26"/>
                                        </p:tgtEl>
                                        <p:attrNameLst>
                                          <p:attrName>ppt_x</p:attrName>
                                        </p:attrNameLst>
                                      </p:cBhvr>
                                      <p:tavLst>
                                        <p:tav tm="0">
                                          <p:val>
                                            <p:strVal val="#ppt_x"/>
                                          </p:val>
                                        </p:tav>
                                        <p:tav tm="100000">
                                          <p:val>
                                            <p:strVal val="#ppt_x"/>
                                          </p:val>
                                        </p:tav>
                                      </p:tavLst>
                                    </p:anim>
                                    <p:anim calcmode="lin" valueType="num">
                                      <p:cBhvr>
                                        <p:cTn id="173" dur="1000" fill="hold"/>
                                        <p:tgtEl>
                                          <p:spTgt spid="26"/>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27"/>
                                        </p:tgtEl>
                                        <p:attrNameLst>
                                          <p:attrName>style.visibility</p:attrName>
                                        </p:attrNameLst>
                                      </p:cBhvr>
                                      <p:to>
                                        <p:strVal val="visible"/>
                                      </p:to>
                                    </p:set>
                                    <p:animEffect transition="in" filter="fade">
                                      <p:cBhvr>
                                        <p:cTn id="176" dur="1000"/>
                                        <p:tgtEl>
                                          <p:spTgt spid="27"/>
                                        </p:tgtEl>
                                      </p:cBhvr>
                                    </p:animEffect>
                                    <p:anim calcmode="lin" valueType="num">
                                      <p:cBhvr>
                                        <p:cTn id="177" dur="1000" fill="hold"/>
                                        <p:tgtEl>
                                          <p:spTgt spid="27"/>
                                        </p:tgtEl>
                                        <p:attrNameLst>
                                          <p:attrName>ppt_x</p:attrName>
                                        </p:attrNameLst>
                                      </p:cBhvr>
                                      <p:tavLst>
                                        <p:tav tm="0">
                                          <p:val>
                                            <p:strVal val="#ppt_x"/>
                                          </p:val>
                                        </p:tav>
                                        <p:tav tm="100000">
                                          <p:val>
                                            <p:strVal val="#ppt_x"/>
                                          </p:val>
                                        </p:tav>
                                      </p:tavLst>
                                    </p:anim>
                                    <p:anim calcmode="lin" valueType="num">
                                      <p:cBhvr>
                                        <p:cTn id="178" dur="1000" fill="hold"/>
                                        <p:tgtEl>
                                          <p:spTgt spid="27"/>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28"/>
                                        </p:tgtEl>
                                        <p:attrNameLst>
                                          <p:attrName>style.visibility</p:attrName>
                                        </p:attrNameLst>
                                      </p:cBhvr>
                                      <p:to>
                                        <p:strVal val="visible"/>
                                      </p:to>
                                    </p:set>
                                    <p:animEffect transition="in" filter="fade">
                                      <p:cBhvr>
                                        <p:cTn id="181" dur="1000"/>
                                        <p:tgtEl>
                                          <p:spTgt spid="28"/>
                                        </p:tgtEl>
                                      </p:cBhvr>
                                    </p:animEffect>
                                    <p:anim calcmode="lin" valueType="num">
                                      <p:cBhvr>
                                        <p:cTn id="182" dur="1000" fill="hold"/>
                                        <p:tgtEl>
                                          <p:spTgt spid="28"/>
                                        </p:tgtEl>
                                        <p:attrNameLst>
                                          <p:attrName>ppt_x</p:attrName>
                                        </p:attrNameLst>
                                      </p:cBhvr>
                                      <p:tavLst>
                                        <p:tav tm="0">
                                          <p:val>
                                            <p:strVal val="#ppt_x"/>
                                          </p:val>
                                        </p:tav>
                                        <p:tav tm="100000">
                                          <p:val>
                                            <p:strVal val="#ppt_x"/>
                                          </p:val>
                                        </p:tav>
                                      </p:tavLst>
                                    </p:anim>
                                    <p:anim calcmode="lin" valueType="num">
                                      <p:cBhvr>
                                        <p:cTn id="183" dur="1000" fill="hold"/>
                                        <p:tgtEl>
                                          <p:spTgt spid="28"/>
                                        </p:tgtEl>
                                        <p:attrNameLst>
                                          <p:attrName>ppt_y</p:attrName>
                                        </p:attrNameLst>
                                      </p:cBhvr>
                                      <p:tavLst>
                                        <p:tav tm="0">
                                          <p:val>
                                            <p:strVal val="#ppt_y+.1"/>
                                          </p:val>
                                        </p:tav>
                                        <p:tav tm="100000">
                                          <p:val>
                                            <p:strVal val="#ppt_y"/>
                                          </p:val>
                                        </p:tav>
                                      </p:tavLst>
                                    </p:anim>
                                  </p:childTnLst>
                                </p:cTn>
                              </p:par>
                            </p:childTnLst>
                          </p:cTn>
                        </p:par>
                        <p:par>
                          <p:cTn id="184" fill="hold">
                            <p:stCondLst>
                              <p:cond delay="12000"/>
                            </p:stCondLst>
                            <p:childTnLst>
                              <p:par>
                                <p:cTn id="185" presetID="47" presetClass="entr" presetSubtype="0" fill="hold" grpId="0" nodeType="afterEffect">
                                  <p:stCondLst>
                                    <p:cond delay="0"/>
                                  </p:stCondLst>
                                  <p:childTnLst>
                                    <p:set>
                                      <p:cBhvr>
                                        <p:cTn id="186" dur="1" fill="hold">
                                          <p:stCondLst>
                                            <p:cond delay="0"/>
                                          </p:stCondLst>
                                        </p:cTn>
                                        <p:tgtEl>
                                          <p:spTgt spid="25"/>
                                        </p:tgtEl>
                                        <p:attrNameLst>
                                          <p:attrName>style.visibility</p:attrName>
                                        </p:attrNameLst>
                                      </p:cBhvr>
                                      <p:to>
                                        <p:strVal val="visible"/>
                                      </p:to>
                                    </p:set>
                                    <p:animEffect transition="in" filter="fade">
                                      <p:cBhvr>
                                        <p:cTn id="187" dur="1000"/>
                                        <p:tgtEl>
                                          <p:spTgt spid="25"/>
                                        </p:tgtEl>
                                      </p:cBhvr>
                                    </p:animEffect>
                                    <p:anim calcmode="lin" valueType="num">
                                      <p:cBhvr>
                                        <p:cTn id="188" dur="1000" fill="hold"/>
                                        <p:tgtEl>
                                          <p:spTgt spid="25"/>
                                        </p:tgtEl>
                                        <p:attrNameLst>
                                          <p:attrName>ppt_x</p:attrName>
                                        </p:attrNameLst>
                                      </p:cBhvr>
                                      <p:tavLst>
                                        <p:tav tm="0">
                                          <p:val>
                                            <p:strVal val="#ppt_x"/>
                                          </p:val>
                                        </p:tav>
                                        <p:tav tm="100000">
                                          <p:val>
                                            <p:strVal val="#ppt_x"/>
                                          </p:val>
                                        </p:tav>
                                      </p:tavLst>
                                    </p:anim>
                                    <p:anim calcmode="lin" valueType="num">
                                      <p:cBhvr>
                                        <p:cTn id="189" dur="1000" fill="hold"/>
                                        <p:tgtEl>
                                          <p:spTgt spid="25"/>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67"/>
                                        </p:tgtEl>
                                        <p:attrNameLst>
                                          <p:attrName>style.visibility</p:attrName>
                                        </p:attrNameLst>
                                      </p:cBhvr>
                                      <p:to>
                                        <p:strVal val="visible"/>
                                      </p:to>
                                    </p:set>
                                    <p:animEffect transition="in" filter="fade">
                                      <p:cBhvr>
                                        <p:cTn id="192" dur="1000"/>
                                        <p:tgtEl>
                                          <p:spTgt spid="67"/>
                                        </p:tgtEl>
                                      </p:cBhvr>
                                    </p:animEffect>
                                    <p:anim calcmode="lin" valueType="num">
                                      <p:cBhvr>
                                        <p:cTn id="193" dur="1000" fill="hold"/>
                                        <p:tgtEl>
                                          <p:spTgt spid="67"/>
                                        </p:tgtEl>
                                        <p:attrNameLst>
                                          <p:attrName>ppt_x</p:attrName>
                                        </p:attrNameLst>
                                      </p:cBhvr>
                                      <p:tavLst>
                                        <p:tav tm="0">
                                          <p:val>
                                            <p:strVal val="#ppt_x"/>
                                          </p:val>
                                        </p:tav>
                                        <p:tav tm="100000">
                                          <p:val>
                                            <p:strVal val="#ppt_x"/>
                                          </p:val>
                                        </p:tav>
                                      </p:tavLst>
                                    </p:anim>
                                    <p:anim calcmode="lin" valueType="num">
                                      <p:cBhvr>
                                        <p:cTn id="194" dur="1000" fill="hold"/>
                                        <p:tgtEl>
                                          <p:spTgt spid="67"/>
                                        </p:tgtEl>
                                        <p:attrNameLst>
                                          <p:attrName>ppt_y</p:attrName>
                                        </p:attrNameLst>
                                      </p:cBhvr>
                                      <p:tavLst>
                                        <p:tav tm="0">
                                          <p:val>
                                            <p:strVal val="#ppt_y-.1"/>
                                          </p:val>
                                        </p:tav>
                                        <p:tav tm="100000">
                                          <p:val>
                                            <p:strVal val="#ppt_y"/>
                                          </p:val>
                                        </p:tav>
                                      </p:tavLst>
                                    </p:anim>
                                  </p:childTnLst>
                                </p:cTn>
                              </p:par>
                              <p:par>
                                <p:cTn id="195" presetID="47" presetClass="entr" presetSubtype="0" fill="hold" grpId="0" nodeType="withEffect">
                                  <p:stCondLst>
                                    <p:cond delay="0"/>
                                  </p:stCondLst>
                                  <p:childTnLst>
                                    <p:set>
                                      <p:cBhvr>
                                        <p:cTn id="196" dur="1" fill="hold">
                                          <p:stCondLst>
                                            <p:cond delay="0"/>
                                          </p:stCondLst>
                                        </p:cTn>
                                        <p:tgtEl>
                                          <p:spTgt spid="29"/>
                                        </p:tgtEl>
                                        <p:attrNameLst>
                                          <p:attrName>style.visibility</p:attrName>
                                        </p:attrNameLst>
                                      </p:cBhvr>
                                      <p:to>
                                        <p:strVal val="visible"/>
                                      </p:to>
                                    </p:set>
                                    <p:animEffect transition="in" filter="fade">
                                      <p:cBhvr>
                                        <p:cTn id="197" dur="1000"/>
                                        <p:tgtEl>
                                          <p:spTgt spid="29"/>
                                        </p:tgtEl>
                                      </p:cBhvr>
                                    </p:animEffect>
                                    <p:anim calcmode="lin" valueType="num">
                                      <p:cBhvr>
                                        <p:cTn id="198" dur="1000" fill="hold"/>
                                        <p:tgtEl>
                                          <p:spTgt spid="29"/>
                                        </p:tgtEl>
                                        <p:attrNameLst>
                                          <p:attrName>ppt_x</p:attrName>
                                        </p:attrNameLst>
                                      </p:cBhvr>
                                      <p:tavLst>
                                        <p:tav tm="0">
                                          <p:val>
                                            <p:strVal val="#ppt_x"/>
                                          </p:val>
                                        </p:tav>
                                        <p:tav tm="100000">
                                          <p:val>
                                            <p:strVal val="#ppt_x"/>
                                          </p:val>
                                        </p:tav>
                                      </p:tavLst>
                                    </p:anim>
                                    <p:anim calcmode="lin" valueType="num">
                                      <p:cBhvr>
                                        <p:cTn id="19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39" grpId="0" animBg="1"/>
      <p:bldP spid="53" grpId="0" animBg="1"/>
      <p:bldP spid="32" grpId="0" animBg="1"/>
      <p:bldP spid="46" grpId="0" animBg="1"/>
      <p:bldP spid="26" grpId="0" animBg="1"/>
      <p:bldP spid="54" grpId="0" animBg="1"/>
      <p:bldP spid="40" grpId="0" animBg="1"/>
      <p:bldP spid="12" grpId="0" animBg="1"/>
      <p:bldP spid="33" grpId="0" animBg="1"/>
      <p:bldP spid="47" grpId="0" animBg="1"/>
      <p:bldP spid="13" grpId="0"/>
      <p:bldP spid="14" grpId="0"/>
      <p:bldP spid="15" grpId="0"/>
      <p:bldP spid="23" grpId="0"/>
      <p:bldP spid="27" grpId="0"/>
      <p:bldP spid="28" grpId="0"/>
      <p:bldP spid="29" grpId="0"/>
      <p:bldP spid="34" grpId="0"/>
      <p:bldP spid="35" grpId="0"/>
      <p:bldP spid="36" grpId="0"/>
      <p:bldP spid="41" grpId="0"/>
      <p:bldP spid="42" grpId="0"/>
      <p:bldP spid="43" grpId="0"/>
      <p:bldP spid="48" grpId="0"/>
      <p:bldP spid="49" grpId="0"/>
      <p:bldP spid="50"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1419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2019-10-03T15:26:45Z</dcterms:modified>
</cp:coreProperties>
</file>