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8993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6826120"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6826120"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6826120"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7467"/>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792127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7921274"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792127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CC8EC"/>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9016428"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9016428"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9016428"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4C956"/>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10111582"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10111582"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10111582"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7CCC6"/>
                </a:solidFill>
              </a:rPr>
              <a:t>04</a:t>
            </a:r>
          </a:p>
        </p:txBody>
      </p:sp>
      <p:sp>
        <p:nvSpPr>
          <p:cNvPr id="39" name="Freeform: Shape 38">
            <a:extLst>
              <a:ext uri="{FF2B5EF4-FFF2-40B4-BE49-F238E27FC236}">
                <a16:creationId xmlns:a16="http://schemas.microsoft.com/office/drawing/2014/main" id="{5D719DBB-57D5-40CF-8DB1-64C11107EE4E}"/>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F7467"/>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40" name="Freeform: Shape 39">
            <a:extLst>
              <a:ext uri="{FF2B5EF4-FFF2-40B4-BE49-F238E27FC236}">
                <a16:creationId xmlns:a16="http://schemas.microsoft.com/office/drawing/2014/main" id="{FB7FFB79-2809-445B-9F44-8890490EF162}"/>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4CC8EC"/>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41" name="Freeform: Shape 40">
            <a:extLst>
              <a:ext uri="{FF2B5EF4-FFF2-40B4-BE49-F238E27FC236}">
                <a16:creationId xmlns:a16="http://schemas.microsoft.com/office/drawing/2014/main" id="{0876B17B-44F7-40D2-B840-D30967F73EB6}"/>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4C956"/>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42" name="Freeform: Shape 41">
            <a:extLst>
              <a:ext uri="{FF2B5EF4-FFF2-40B4-BE49-F238E27FC236}">
                <a16:creationId xmlns:a16="http://schemas.microsoft.com/office/drawing/2014/main" id="{AA9364C4-9780-46A1-9966-F34F22B84AB1}"/>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57CCC6"/>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04</a:t>
            </a:r>
          </a:p>
        </p:txBody>
      </p:sp>
      <p:sp>
        <p:nvSpPr>
          <p:cNvPr id="45" name="TextBox 44">
            <a:extLst>
              <a:ext uri="{FF2B5EF4-FFF2-40B4-BE49-F238E27FC236}">
                <a16:creationId xmlns:a16="http://schemas.microsoft.com/office/drawing/2014/main" id="{77C3E37E-EA9F-4731-96EA-4640A03D34E4}"/>
              </a:ext>
            </a:extLst>
          </p:cNvPr>
          <p:cNvSpPr txBox="1"/>
          <p:nvPr/>
        </p:nvSpPr>
        <p:spPr>
          <a:xfrm>
            <a:off x="1319238" y="2059735"/>
            <a:ext cx="4581847" cy="707886"/>
          </a:xfrm>
          <a:prstGeom prst="rect">
            <a:avLst/>
          </a:prstGeom>
          <a:noFill/>
        </p:spPr>
        <p:txBody>
          <a:bodyPr wrap="square" lIns="0" tIns="0" rIns="0" bIns="0" rtlCol="0" anchor="t">
            <a:spAutoFit/>
          </a:bodyPr>
          <a:lstStyle/>
          <a:p>
            <a:r>
              <a:rPr lang="en-US" sz="1600" b="1" dirty="0">
                <a:solidFill>
                  <a:srgbClr val="FF7467"/>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5" name="TextBox 54">
            <a:extLst>
              <a:ext uri="{FF2B5EF4-FFF2-40B4-BE49-F238E27FC236}">
                <a16:creationId xmlns:a16="http://schemas.microsoft.com/office/drawing/2014/main" id="{48C1525E-4FC1-4013-ACBD-8C7DEC81FE82}"/>
              </a:ext>
            </a:extLst>
          </p:cNvPr>
          <p:cNvSpPr txBox="1"/>
          <p:nvPr/>
        </p:nvSpPr>
        <p:spPr>
          <a:xfrm>
            <a:off x="1319237" y="3001556"/>
            <a:ext cx="4581847" cy="707886"/>
          </a:xfrm>
          <a:prstGeom prst="rect">
            <a:avLst/>
          </a:prstGeom>
          <a:noFill/>
        </p:spPr>
        <p:txBody>
          <a:bodyPr wrap="square" lIns="0" tIns="0" rIns="0" bIns="0" rtlCol="0" anchor="t">
            <a:spAutoFit/>
          </a:bodyPr>
          <a:lstStyle/>
          <a:p>
            <a:r>
              <a:rPr lang="en-US" sz="1600" b="1" dirty="0">
                <a:solidFill>
                  <a:srgbClr val="4CC8EC"/>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6" name="TextBox 55">
            <a:extLst>
              <a:ext uri="{FF2B5EF4-FFF2-40B4-BE49-F238E27FC236}">
                <a16:creationId xmlns:a16="http://schemas.microsoft.com/office/drawing/2014/main" id="{2B338642-7598-411E-93B3-AA0DB4710731}"/>
              </a:ext>
            </a:extLst>
          </p:cNvPr>
          <p:cNvSpPr txBox="1"/>
          <p:nvPr/>
        </p:nvSpPr>
        <p:spPr>
          <a:xfrm>
            <a:off x="1319236" y="3897367"/>
            <a:ext cx="4581847" cy="707886"/>
          </a:xfrm>
          <a:prstGeom prst="rect">
            <a:avLst/>
          </a:prstGeom>
          <a:noFill/>
        </p:spPr>
        <p:txBody>
          <a:bodyPr wrap="square" lIns="0" tIns="0" rIns="0" bIns="0" rtlCol="0" anchor="t">
            <a:spAutoFit/>
          </a:bodyPr>
          <a:lstStyle/>
          <a:p>
            <a:r>
              <a:rPr lang="en-US" sz="1600" b="1" dirty="0">
                <a:solidFill>
                  <a:srgbClr val="F4C956"/>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7" name="TextBox 56">
            <a:extLst>
              <a:ext uri="{FF2B5EF4-FFF2-40B4-BE49-F238E27FC236}">
                <a16:creationId xmlns:a16="http://schemas.microsoft.com/office/drawing/2014/main" id="{71FC4989-6472-4FA9-8D82-B4ABA6F2BDFB}"/>
              </a:ext>
            </a:extLst>
          </p:cNvPr>
          <p:cNvSpPr txBox="1"/>
          <p:nvPr/>
        </p:nvSpPr>
        <p:spPr>
          <a:xfrm>
            <a:off x="1319236" y="4848087"/>
            <a:ext cx="4581847" cy="707886"/>
          </a:xfrm>
          <a:prstGeom prst="rect">
            <a:avLst/>
          </a:prstGeom>
          <a:noFill/>
        </p:spPr>
        <p:txBody>
          <a:bodyPr wrap="square" lIns="0" tIns="0" rIns="0" bIns="0" rtlCol="0" anchor="t">
            <a:spAutoFit/>
          </a:bodyPr>
          <a:lstStyle/>
          <a:p>
            <a:r>
              <a:rPr lang="en-US" sz="1600" b="1" dirty="0">
                <a:solidFill>
                  <a:srgbClr val="57CCC6"/>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1" name="Picture 30">
            <a:hlinkClick r:id="rId2"/>
            <a:extLst>
              <a:ext uri="{FF2B5EF4-FFF2-40B4-BE49-F238E27FC236}">
                <a16:creationId xmlns:a16="http://schemas.microsoft.com/office/drawing/2014/main" id="{2690E413-BDBB-4AB3-B03C-37D5E6CD36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095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childTnLst>
                          </p:cTn>
                        </p:par>
                        <p:par>
                          <p:cTn id="30" fill="hold">
                            <p:stCondLst>
                              <p:cond delay="2500"/>
                            </p:stCondLst>
                            <p:childTnLst>
                              <p:par>
                                <p:cTn id="31" presetID="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wipe(left)">
                                      <p:cBhvr>
                                        <p:cTn id="38" dur="500"/>
                                        <p:tgtEl>
                                          <p:spTgt spid="55"/>
                                        </p:tgtEl>
                                      </p:cBhvr>
                                    </p:animEffect>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1+#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4500"/>
                            </p:stCondLst>
                            <p:childTnLst>
                              <p:par>
                                <p:cTn id="53" presetID="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0-#ppt_w/2"/>
                                          </p:val>
                                        </p:tav>
                                        <p:tav tm="100000">
                                          <p:val>
                                            <p:strVal val="#ppt_x"/>
                                          </p:val>
                                        </p:tav>
                                      </p:tavLst>
                                    </p:anim>
                                    <p:anim calcmode="lin" valueType="num">
                                      <p:cBhvr additive="base">
                                        <p:cTn id="56" dur="5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1+#ppt_w/2"/>
                                          </p:val>
                                        </p:tav>
                                        <p:tav tm="100000">
                                          <p:val>
                                            <p:strVal val="#ppt_x"/>
                                          </p:val>
                                        </p:tav>
                                      </p:tavLst>
                                    </p:anim>
                                    <p:anim calcmode="lin" valueType="num">
                                      <p:cBhvr additive="base">
                                        <p:cTn id="69" dur="500" fill="hold"/>
                                        <p:tgtEl>
                                          <p:spTgt spid="22"/>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childTnLst>
                          </p:cTn>
                        </p:par>
                        <p:par>
                          <p:cTn id="74" fill="hold">
                            <p:stCondLst>
                              <p:cond delay="6500"/>
                            </p:stCondLst>
                            <p:childTnLst>
                              <p:par>
                                <p:cTn id="75" presetID="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0-#ppt_w/2"/>
                                          </p:val>
                                        </p:tav>
                                        <p:tav tm="100000">
                                          <p:val>
                                            <p:strVal val="#ppt_x"/>
                                          </p:val>
                                        </p:tav>
                                      </p:tavLst>
                                    </p:anim>
                                    <p:anim calcmode="lin" valueType="num">
                                      <p:cBhvr additive="base">
                                        <p:cTn id="78" dur="50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7000"/>
                            </p:stCondLst>
                            <p:childTnLst>
                              <p:par>
                                <p:cTn id="80" presetID="22" presetClass="entr" presetSubtype="8"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wipe(left)">
                                      <p:cBhvr>
                                        <p:cTn id="82" dur="500"/>
                                        <p:tgtEl>
                                          <p:spTgt spid="57"/>
                                        </p:tgtEl>
                                      </p:cBhvr>
                                    </p:animEffect>
                                  </p:childTnLst>
                                </p:cTn>
                              </p:par>
                            </p:childTnLst>
                          </p:cTn>
                        </p:par>
                        <p:par>
                          <p:cTn id="83" fill="hold">
                            <p:stCondLst>
                              <p:cond delay="7500"/>
                            </p:stCondLst>
                            <p:childTnLst>
                              <p:par>
                                <p:cTn id="84" presetID="2" presetClass="entr" presetSubtype="2"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1+#ppt_w/2"/>
                                          </p:val>
                                        </p:tav>
                                        <p:tav tm="100000">
                                          <p:val>
                                            <p:strVal val="#ppt_x"/>
                                          </p:val>
                                        </p:tav>
                                      </p:tavLst>
                                    </p:anim>
                                    <p:anim calcmode="lin" valueType="num">
                                      <p:cBhvr additive="base">
                                        <p:cTn id="87" dur="500" fill="hold"/>
                                        <p:tgtEl>
                                          <p:spTgt spid="23"/>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additive="base">
                                        <p:cTn id="90" dur="500" fill="hold"/>
                                        <p:tgtEl>
                                          <p:spTgt spid="27"/>
                                        </p:tgtEl>
                                        <p:attrNameLst>
                                          <p:attrName>ppt_x</p:attrName>
                                        </p:attrNameLst>
                                      </p:cBhvr>
                                      <p:tavLst>
                                        <p:tav tm="0">
                                          <p:val>
                                            <p:strVal val="1+#ppt_w/2"/>
                                          </p:val>
                                        </p:tav>
                                        <p:tav tm="100000">
                                          <p:val>
                                            <p:strVal val="#ppt_x"/>
                                          </p:val>
                                        </p:tav>
                                      </p:tavLst>
                                    </p:anim>
                                    <p:anim calcmode="lin" valueType="num">
                                      <p:cBhvr additive="base">
                                        <p:cTn id="91" dur="500" fill="hold"/>
                                        <p:tgtEl>
                                          <p:spTgt spid="27"/>
                                        </p:tgtEl>
                                        <p:attrNameLst>
                                          <p:attrName>ppt_y</p:attrName>
                                        </p:attrNameLst>
                                      </p:cBhvr>
                                      <p:tavLst>
                                        <p:tav tm="0">
                                          <p:val>
                                            <p:strVal val="#ppt_y"/>
                                          </p:val>
                                        </p:tav>
                                        <p:tav tm="100000">
                                          <p:val>
                                            <p:strVal val="#ppt_y"/>
                                          </p:val>
                                        </p:tav>
                                      </p:tavLst>
                                    </p:anim>
                                  </p:childTnLst>
                                </p:cTn>
                              </p:par>
                            </p:childTnLst>
                          </p:cTn>
                        </p:par>
                        <p:par>
                          <p:cTn id="92" fill="hold">
                            <p:stCondLst>
                              <p:cond delay="8000"/>
                            </p:stCondLst>
                            <p:childTnLst>
                              <p:par>
                                <p:cTn id="93" presetID="2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down)">
                                      <p:cBhvr>
                                        <p:cTn id="9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39" grpId="0" animBg="1"/>
      <p:bldP spid="40" grpId="0" animBg="1"/>
      <p:bldP spid="41" grpId="0" animBg="1"/>
      <p:bldP spid="42" grpId="0" animBg="1"/>
      <p:bldP spid="45"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2018-02-24T23:18:43Z</dcterms:modified>
</cp:coreProperties>
</file>