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3159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ECC2A5E-0C71-4095-AC96-722D837B3352}"/>
              </a:ext>
            </a:extLst>
          </p:cNvPr>
          <p:cNvSpPr/>
          <p:nvPr/>
        </p:nvSpPr>
        <p:spPr>
          <a:xfrm>
            <a:off x="0" y="0"/>
            <a:ext cx="5686090" cy="6857999"/>
          </a:xfrm>
          <a:custGeom>
            <a:avLst/>
            <a:gdLst>
              <a:gd name="connsiteX0" fmla="*/ 0 w 5686090"/>
              <a:gd name="connsiteY0" fmla="*/ 0 h 6857999"/>
              <a:gd name="connsiteX1" fmla="*/ 5686090 w 5686090"/>
              <a:gd name="connsiteY1" fmla="*/ 0 h 6857999"/>
              <a:gd name="connsiteX2" fmla="*/ 2209800 w 5686090"/>
              <a:gd name="connsiteY2" fmla="*/ 3450524 h 6857999"/>
              <a:gd name="connsiteX3" fmla="*/ 5592019 w 5686090"/>
              <a:gd name="connsiteY3" fmla="*/ 6857999 h 6857999"/>
              <a:gd name="connsiteX4" fmla="*/ 0 w 5686090"/>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86090" h="6857999">
                <a:moveTo>
                  <a:pt x="0" y="0"/>
                </a:moveTo>
                <a:lnTo>
                  <a:pt x="5686090" y="0"/>
                </a:lnTo>
                <a:lnTo>
                  <a:pt x="2209800" y="3450524"/>
                </a:lnTo>
                <a:lnTo>
                  <a:pt x="5592019"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FD0B766-B6F9-460C-BB52-B988B534C69A}"/>
              </a:ext>
            </a:extLst>
          </p:cNvPr>
          <p:cNvSpPr>
            <a:spLocks noChangeAspect="1"/>
          </p:cNvSpPr>
          <p:nvPr/>
        </p:nvSpPr>
        <p:spPr>
          <a:xfrm rot="18899017">
            <a:off x="3140445" y="2285999"/>
            <a:ext cx="2286000" cy="22860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24042E-0C37-4482-842F-0165EFE5A378}"/>
              </a:ext>
            </a:extLst>
          </p:cNvPr>
          <p:cNvSpPr txBox="1"/>
          <p:nvPr/>
        </p:nvSpPr>
        <p:spPr>
          <a:xfrm>
            <a:off x="3372260" y="2767279"/>
            <a:ext cx="1822369" cy="1323439"/>
          </a:xfrm>
          <a:prstGeom prst="rect">
            <a:avLst/>
          </a:prstGeom>
          <a:noFill/>
        </p:spPr>
        <p:txBody>
          <a:bodyPr wrap="square" rtlCol="0">
            <a:spAutoFit/>
          </a:bodyPr>
          <a:lstStyle/>
          <a:p>
            <a:pPr algn="ctr"/>
            <a:r>
              <a:rPr lang="en-US" sz="8000" b="1" dirty="0">
                <a:solidFill>
                  <a:schemeClr val="bg1"/>
                </a:solidFill>
                <a:latin typeface="Bernard MT Condensed" panose="02050806060905020404" pitchFamily="18" charset="0"/>
              </a:rPr>
              <a:t>01</a:t>
            </a:r>
            <a:endParaRPr lang="en-US" sz="8000" dirty="0">
              <a:solidFill>
                <a:schemeClr val="bg1"/>
              </a:solidFill>
              <a:latin typeface="Bernard MT Condensed" panose="02050806060905020404" pitchFamily="18" charset="0"/>
            </a:endParaRPr>
          </a:p>
        </p:txBody>
      </p:sp>
      <p:sp>
        <p:nvSpPr>
          <p:cNvPr id="16" name="TextBox 15">
            <a:extLst>
              <a:ext uri="{FF2B5EF4-FFF2-40B4-BE49-F238E27FC236}">
                <a16:creationId xmlns:a16="http://schemas.microsoft.com/office/drawing/2014/main" id="{899438C3-0845-4067-A22C-58A76761CE32}"/>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3FE8DB92-9B71-4C7E-92C4-9DDAB902B5E5}"/>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64646"/>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3FDC75D6-1F0E-4D17-A3BD-FD8293A51A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80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500" fill="hold"/>
                                        <p:tgtEl>
                                          <p:spTgt spid="11"/>
                                        </p:tgtEl>
                                        <p:attrNameLst>
                                          <p:attrName>ppt_x</p:attrName>
                                        </p:attrNameLst>
                                      </p:cBhvr>
                                      <p:tavLst>
                                        <p:tav tm="0">
                                          <p:val>
                                            <p:strVal val="0-#ppt_w/2"/>
                                          </p:val>
                                        </p:tav>
                                        <p:tav tm="100000">
                                          <p:val>
                                            <p:strVal val="#ppt_x"/>
                                          </p:val>
                                        </p:tav>
                                      </p:tavLst>
                                    </p:anim>
                                    <p:anim calcmode="lin" valueType="num">
                                      <p:cBhvr additive="base">
                                        <p:cTn id="12" dur="1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53" presetClass="entr" presetSubtype="16"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fade">
                                      <p:cBhvr>
                                        <p:cTn id="27" dur="1000"/>
                                        <p:tgtEl>
                                          <p:spTgt spid="17">
                                            <p:txEl>
                                              <p:pRg st="0" end="0"/>
                                            </p:txEl>
                                          </p:spTgt>
                                        </p:tgtEl>
                                      </p:cBhvr>
                                    </p:animEffect>
                                    <p:anim calcmode="lin" valueType="num">
                                      <p:cBhvr>
                                        <p:cTn id="28"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7">
                                            <p:txEl>
                                              <p:pRg st="2" end="2"/>
                                            </p:txEl>
                                          </p:spTgt>
                                        </p:tgtEl>
                                        <p:attrNameLst>
                                          <p:attrName>style.visibility</p:attrName>
                                        </p:attrNameLst>
                                      </p:cBhvr>
                                      <p:to>
                                        <p:strVal val="visible"/>
                                      </p:to>
                                    </p:set>
                                    <p:animEffect transition="in" filter="fade">
                                      <p:cBhvr>
                                        <p:cTn id="33" dur="1000"/>
                                        <p:tgtEl>
                                          <p:spTgt spid="17">
                                            <p:txEl>
                                              <p:pRg st="2" end="2"/>
                                            </p:txEl>
                                          </p:spTgt>
                                        </p:tgtEl>
                                      </p:cBhvr>
                                    </p:animEffect>
                                    <p:anim calcmode="lin" valueType="num">
                                      <p:cBhvr>
                                        <p:cTn id="34"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7">
                                            <p:txEl>
                                              <p:pRg st="4" end="4"/>
                                            </p:txEl>
                                          </p:spTgt>
                                        </p:tgtEl>
                                        <p:attrNameLst>
                                          <p:attrName>style.visibility</p:attrName>
                                        </p:attrNameLst>
                                      </p:cBhvr>
                                      <p:to>
                                        <p:strVal val="visible"/>
                                      </p:to>
                                    </p:set>
                                    <p:animEffect transition="in" filter="fade">
                                      <p:cBhvr>
                                        <p:cTn id="39" dur="1000"/>
                                        <p:tgtEl>
                                          <p:spTgt spid="17">
                                            <p:txEl>
                                              <p:pRg st="4" end="4"/>
                                            </p:txEl>
                                          </p:spTgt>
                                        </p:tgtEl>
                                      </p:cBhvr>
                                    </p:animEffect>
                                    <p:anim calcmode="lin" valueType="num">
                                      <p:cBhvr>
                                        <p:cTn id="40"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7">
                                            <p:txEl>
                                              <p:pRg st="5" end="5"/>
                                            </p:txEl>
                                          </p:spTgt>
                                        </p:tgtEl>
                                        <p:attrNameLst>
                                          <p:attrName>style.visibility</p:attrName>
                                        </p:attrNameLst>
                                      </p:cBhvr>
                                      <p:to>
                                        <p:strVal val="visible"/>
                                      </p:to>
                                    </p:set>
                                    <p:animEffect transition="in" filter="fade">
                                      <p:cBhvr>
                                        <p:cTn id="45" dur="1000"/>
                                        <p:tgtEl>
                                          <p:spTgt spid="17">
                                            <p:txEl>
                                              <p:pRg st="5" end="5"/>
                                            </p:txEl>
                                          </p:spTgt>
                                        </p:tgtEl>
                                      </p:cBhvr>
                                    </p:animEffect>
                                    <p:anim calcmode="lin" valueType="num">
                                      <p:cBhvr>
                                        <p:cTn id="46"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7">
                                            <p:txEl>
                                              <p:pRg st="6" end="6"/>
                                            </p:txEl>
                                          </p:spTgt>
                                        </p:tgtEl>
                                        <p:attrNameLst>
                                          <p:attrName>style.visibility</p:attrName>
                                        </p:attrNameLst>
                                      </p:cBhvr>
                                      <p:to>
                                        <p:strVal val="visible"/>
                                      </p:to>
                                    </p:set>
                                    <p:animEffect transition="in" filter="fade">
                                      <p:cBhvr>
                                        <p:cTn id="51" dur="1000"/>
                                        <p:tgtEl>
                                          <p:spTgt spid="17">
                                            <p:txEl>
                                              <p:pRg st="6" end="6"/>
                                            </p:txEl>
                                          </p:spTgt>
                                        </p:tgtEl>
                                      </p:cBhvr>
                                    </p:animEffect>
                                    <p:anim calcmode="lin" valueType="num">
                                      <p:cBhvr>
                                        <p:cTn id="52" dur="10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1379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2019-10-03T15:21:17Z</dcterms:modified>
</cp:coreProperties>
</file>