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145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000" dirty="0">
                <a:solidFill>
                  <a:srgbClr val="464646"/>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000" dirty="0">
                <a:solidFill>
                  <a:srgbClr val="464646"/>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000" dirty="0">
                <a:solidFill>
                  <a:srgbClr val="464646"/>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000" dirty="0">
                <a:solidFill>
                  <a:srgbClr val="464646"/>
                </a:solidFill>
                <a:latin typeface="Candara" panose="020E0502030303020204" pitchFamily="34" charset="0"/>
              </a:rPr>
              <a:t>Lorem ipsum dolor sit amet, consectetur adipiscing elit.</a:t>
            </a:r>
          </a:p>
        </p:txBody>
      </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000" dirty="0">
                <a:solidFill>
                  <a:srgbClr val="464646"/>
                </a:solidFill>
                <a:latin typeface="Candara" panose="020E0502030303020204" pitchFamily="34" charset="0"/>
              </a:rPr>
              <a:t>Lorem ipsum dolor sit amet, consectetur adipiscing elit.</a:t>
            </a:r>
          </a:p>
        </p:txBody>
      </p:sp>
      <p:pic>
        <p:nvPicPr>
          <p:cNvPr id="71" name="Picture 70">
            <a:hlinkClick r:id="rId2"/>
            <a:extLst>
              <a:ext uri="{FF2B5EF4-FFF2-40B4-BE49-F238E27FC236}">
                <a16:creationId xmlns:a16="http://schemas.microsoft.com/office/drawing/2014/main" id="{2D4DF092-D3DF-4F02-8B0F-6D8BAA05B3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85" grpId="0" build="p"/>
      <p:bldP spid="86" grpId="0"/>
      <p:bldP spid="96" grpId="0" build="p"/>
      <p:bldP spid="97" grpId="0"/>
      <p:bldP spid="107" grpId="0" build="p"/>
      <p:bldP spid="108" grpId="0"/>
      <p:bldP spid="115" grpId="0"/>
      <p:bldP spid="74" grpId="0" build="p"/>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2019-10-03T15:18:21Z</dcterms:modified>
</cp:coreProperties>
</file>