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Bernard MT Condensed" panose="02050806060905020404" pitchFamily="18" charset="0"/>
                <a:ea typeface="+mn-ea"/>
                <a:cs typeface="+mn-cs"/>
              </a:defRPr>
            </a:pPr>
            <a:r>
              <a:rPr lang="en-US" dirty="0">
                <a:solidFill>
                  <a:srgbClr val="464646"/>
                </a:solidFill>
              </a:rPr>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FF2B2A"/>
              </a:solidFill>
              <a:round/>
            </a:ln>
            <a:effectLst/>
          </c:spPr>
          <c:marker>
            <c:symbol val="circle"/>
            <c:size val="5"/>
            <c:spPr>
              <a:solidFill>
                <a:srgbClr val="FF2B2A"/>
              </a:solidFill>
              <a:ln w="9525">
                <a:solidFill>
                  <a:srgbClr val="FF2B2A"/>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3EB8CD"/>
              </a:solidFill>
              <a:round/>
            </a:ln>
            <a:effectLst/>
          </c:spPr>
          <c:marker>
            <c:symbol val="circle"/>
            <c:size val="5"/>
            <c:spPr>
              <a:solidFill>
                <a:srgbClr val="3EB8CD"/>
              </a:solidFill>
              <a:ln w="9525">
                <a:solidFill>
                  <a:srgbClr val="3EB8CD"/>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rgbClr val="85C401"/>
              </a:solidFill>
              <a:round/>
            </a:ln>
            <a:effectLst/>
          </c:spPr>
          <c:marker>
            <c:symbol val="circle"/>
            <c:size val="5"/>
            <c:spPr>
              <a:solidFill>
                <a:srgbClr val="85C401"/>
              </a:solidFill>
              <a:ln w="9525">
                <a:solidFill>
                  <a:srgbClr val="85C401"/>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464646"/>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464646"/>
                </a:solidFill>
                <a:latin typeface="+mn-lt"/>
                <a:ea typeface="+mn-ea"/>
                <a:cs typeface="+mn-cs"/>
              </a:defRPr>
            </a:pPr>
            <a:endParaRPr lang="en-US"/>
          </a:p>
        </c:txPr>
        <c:crossAx val="993170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rgbClr val="464646"/>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279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 01</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 02</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 03</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pic>
        <p:nvPicPr>
          <p:cNvPr id="24" name="Picture 23">
            <a:hlinkClick r:id="rId3"/>
            <a:extLst>
              <a:ext uri="{FF2B5EF4-FFF2-40B4-BE49-F238E27FC236}">
                <a16:creationId xmlns:a16="http://schemas.microsoft.com/office/drawing/2014/main" id="{F6528710-6935-4377-B53D-47B9C50BD0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2019-10-03T15:16:33Z</dcterms:modified>
</cp:coreProperties>
</file>