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6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841112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F38563D6-7847-475E-9F58-D64A25AB0B2F}"/>
              </a:ext>
            </a:extLst>
          </p:cNvPr>
          <p:cNvSpPr>
            <a:spLocks noChangeAspect="1"/>
          </p:cNvSpPr>
          <p:nvPr/>
        </p:nvSpPr>
        <p:spPr>
          <a:xfrm>
            <a:off x="4114800" y="2133600"/>
            <a:ext cx="2286000" cy="2286000"/>
          </a:xfrm>
          <a:prstGeom prst="ellipse">
            <a:avLst/>
          </a:prstGeom>
          <a:solidFill>
            <a:srgbClr val="FF2B2A"/>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B3A75C19-CB12-450E-B859-855BD081FD3C}"/>
              </a:ext>
            </a:extLst>
          </p:cNvPr>
          <p:cNvSpPr>
            <a:spLocks noChangeAspect="1"/>
          </p:cNvSpPr>
          <p:nvPr/>
        </p:nvSpPr>
        <p:spPr>
          <a:xfrm>
            <a:off x="5791200" y="2133600"/>
            <a:ext cx="2286000" cy="2286000"/>
          </a:xfrm>
          <a:prstGeom prst="ellipse">
            <a:avLst/>
          </a:prstGeom>
          <a:solidFill>
            <a:srgbClr val="3EB8CD"/>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4F035DF8-08C8-4F8E-BDAE-DA8C60CBB7FE}"/>
              </a:ext>
            </a:extLst>
          </p:cNvPr>
          <p:cNvSpPr>
            <a:spLocks noChangeAspect="1"/>
          </p:cNvSpPr>
          <p:nvPr/>
        </p:nvSpPr>
        <p:spPr>
          <a:xfrm>
            <a:off x="4953000" y="3657600"/>
            <a:ext cx="2286000" cy="2286000"/>
          </a:xfrm>
          <a:prstGeom prst="ellipse">
            <a:avLst/>
          </a:prstGeom>
          <a:solidFill>
            <a:srgbClr val="85C40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C12640EE-9349-40D9-9670-E075CD4EC734}"/>
              </a:ext>
            </a:extLst>
          </p:cNvPr>
          <p:cNvSpPr txBox="1"/>
          <p:nvPr/>
        </p:nvSpPr>
        <p:spPr>
          <a:xfrm>
            <a:off x="360739" y="2133599"/>
            <a:ext cx="3601661" cy="2092881"/>
          </a:xfrm>
          <a:prstGeom prst="rect">
            <a:avLst/>
          </a:prstGeom>
          <a:noFill/>
        </p:spPr>
        <p:txBody>
          <a:bodyPr wrap="square" rtlCol="0">
            <a:spAutoFit/>
          </a:bodyPr>
          <a:lstStyle/>
          <a:p>
            <a:r>
              <a:rPr lang="en-US" sz="1400" dirty="0">
                <a:solidFill>
                  <a:srgbClr val="464646"/>
                </a:solidFill>
                <a:latin typeface="Bernard MT Condensed" panose="02050806060905020404" pitchFamily="18" charset="0"/>
              </a:rPr>
              <a:t>LOREM IPSUM DOLOR </a:t>
            </a:r>
            <a:r>
              <a:rPr lang="en-US" sz="1500" dirty="0">
                <a:solidFill>
                  <a:srgbClr val="464646"/>
                </a:solidFill>
                <a:latin typeface="Bernard MT Condensed" panose="02050806060905020404" pitchFamily="18" charset="0"/>
              </a:rPr>
              <a:t>01</a:t>
            </a:r>
          </a:p>
          <a:p>
            <a:endParaRPr lang="en-US" sz="1000"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a:t>
            </a:r>
            <a:endParaRPr lang="en-US" sz="600" b="1"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a:t>
            </a:r>
          </a:p>
        </p:txBody>
      </p:sp>
      <p:sp>
        <p:nvSpPr>
          <p:cNvPr id="11" name="TextBox 10">
            <a:extLst>
              <a:ext uri="{FF2B5EF4-FFF2-40B4-BE49-F238E27FC236}">
                <a16:creationId xmlns:a16="http://schemas.microsoft.com/office/drawing/2014/main" id="{C91E1423-8B5F-4CD2-A566-458FC4764107}"/>
              </a:ext>
            </a:extLst>
          </p:cNvPr>
          <p:cNvSpPr txBox="1"/>
          <p:nvPr/>
        </p:nvSpPr>
        <p:spPr>
          <a:xfrm>
            <a:off x="8333769" y="2133599"/>
            <a:ext cx="3601661" cy="2092881"/>
          </a:xfrm>
          <a:prstGeom prst="rect">
            <a:avLst/>
          </a:prstGeom>
          <a:noFill/>
        </p:spPr>
        <p:txBody>
          <a:bodyPr wrap="square" rtlCol="0">
            <a:spAutoFit/>
          </a:bodyPr>
          <a:lstStyle/>
          <a:p>
            <a:pPr algn="r"/>
            <a:r>
              <a:rPr lang="en-US" sz="1400" dirty="0">
                <a:solidFill>
                  <a:srgbClr val="464646"/>
                </a:solidFill>
                <a:latin typeface="Bernard MT Condensed" panose="02050806060905020404" pitchFamily="18" charset="0"/>
              </a:rPr>
              <a:t>LOREM IPSUM DOLOR </a:t>
            </a:r>
            <a:r>
              <a:rPr lang="en-US" sz="1500" dirty="0">
                <a:solidFill>
                  <a:srgbClr val="464646"/>
                </a:solidFill>
                <a:latin typeface="Bernard MT Condensed" panose="02050806060905020404" pitchFamily="18" charset="0"/>
              </a:rPr>
              <a:t>02</a:t>
            </a:r>
          </a:p>
          <a:p>
            <a:pPr algn="r"/>
            <a:endParaRPr lang="en-US" sz="1000" dirty="0">
              <a:solidFill>
                <a:srgbClr val="464646"/>
              </a:solidFill>
              <a:latin typeface="Candara" panose="020E0502030303020204" pitchFamily="34" charset="0"/>
            </a:endParaRPr>
          </a:p>
          <a:p>
            <a:pPr algn="r"/>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a:t>
            </a:r>
            <a:endParaRPr lang="en-US" sz="600" b="1" dirty="0">
              <a:solidFill>
                <a:srgbClr val="464646"/>
              </a:solidFill>
              <a:latin typeface="Candara" panose="020E0502030303020204" pitchFamily="34" charset="0"/>
            </a:endParaRPr>
          </a:p>
          <a:p>
            <a:pPr algn="r"/>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a:t>
            </a:r>
          </a:p>
        </p:txBody>
      </p:sp>
      <p:sp>
        <p:nvSpPr>
          <p:cNvPr id="12" name="Freeform 167">
            <a:extLst>
              <a:ext uri="{FF2B5EF4-FFF2-40B4-BE49-F238E27FC236}">
                <a16:creationId xmlns:a16="http://schemas.microsoft.com/office/drawing/2014/main" id="{E38CAB40-0F19-4F36-9347-1984B7B0EC07}"/>
              </a:ext>
            </a:extLst>
          </p:cNvPr>
          <p:cNvSpPr>
            <a:spLocks noChangeAspect="1" noEditPoints="1"/>
          </p:cNvSpPr>
          <p:nvPr/>
        </p:nvSpPr>
        <p:spPr bwMode="auto">
          <a:xfrm>
            <a:off x="4081272" y="4527141"/>
            <a:ext cx="301752" cy="298213"/>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FF2B2A"/>
          </a:solidFill>
          <a:ln w="317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13" name="TextBox 12">
            <a:extLst>
              <a:ext uri="{FF2B5EF4-FFF2-40B4-BE49-F238E27FC236}">
                <a16:creationId xmlns:a16="http://schemas.microsoft.com/office/drawing/2014/main" id="{5102E8EC-0F19-4295-9B8C-E31DD5631EEF}"/>
              </a:ext>
            </a:extLst>
          </p:cNvPr>
          <p:cNvSpPr txBox="1"/>
          <p:nvPr/>
        </p:nvSpPr>
        <p:spPr>
          <a:xfrm>
            <a:off x="0" y="4460802"/>
            <a:ext cx="3988398" cy="686342"/>
          </a:xfrm>
          <a:prstGeom prst="rect">
            <a:avLst/>
          </a:prstGeom>
          <a:noFill/>
        </p:spPr>
        <p:txBody>
          <a:bodyPr wrap="square" rtlCol="0">
            <a:spAutoFit/>
          </a:bodyPr>
          <a:lstStyle/>
          <a:p>
            <a:pPr algn="r" defTabSz="1219170">
              <a:spcBef>
                <a:spcPct val="20000"/>
              </a:spcBef>
              <a:defRPr/>
            </a:pPr>
            <a:r>
              <a:rPr lang="en-US" sz="1300" dirty="0">
                <a:solidFill>
                  <a:srgbClr val="FF2B2A"/>
                </a:solidFill>
                <a:latin typeface="Bernard MT Condensed" panose="02050806060905020404" pitchFamily="18" charset="0"/>
              </a:rPr>
              <a:t>LOREM IPSUM DOLOR</a:t>
            </a:r>
          </a:p>
          <a:p>
            <a:pPr algn="r" defTabSz="1219170">
              <a:spcBef>
                <a:spcPct val="20000"/>
              </a:spcBef>
              <a:defRPr/>
            </a:pPr>
            <a:endParaRPr lang="en-US" sz="100" b="1" dirty="0">
              <a:solidFill>
                <a:srgbClr val="464646"/>
              </a:solidFill>
              <a:latin typeface="Candara" panose="020E0502030303020204" pitchFamily="34" charset="0"/>
            </a:endParaRPr>
          </a:p>
          <a:p>
            <a:pPr algn="r" defTabSz="1219170">
              <a:spcBef>
                <a:spcPct val="20000"/>
              </a:spcBef>
              <a:defRPr/>
            </a:pPr>
            <a:endParaRPr lang="en-US" sz="200" b="1" dirty="0">
              <a:solidFill>
                <a:srgbClr val="464646"/>
              </a:solidFill>
              <a:latin typeface="Candara" panose="020E0502030303020204" pitchFamily="34" charset="0"/>
            </a:endParaRPr>
          </a:p>
          <a:p>
            <a:pPr algn="r"/>
            <a:r>
              <a:rPr lang="en-US" sz="1100" dirty="0">
                <a:solidFill>
                  <a:srgbClr val="464646"/>
                </a:solidFill>
                <a:latin typeface="Candara" panose="020E0502030303020204" pitchFamily="34" charset="0"/>
              </a:rPr>
              <a:t>Lorem ipsum dolor sit amet, consectetur adipiscing elit, sed do eiusmod tempor incididunt ut labore et dolore magna aliqua. </a:t>
            </a:r>
          </a:p>
        </p:txBody>
      </p:sp>
      <p:sp>
        <p:nvSpPr>
          <p:cNvPr id="14" name="Freeform 167">
            <a:extLst>
              <a:ext uri="{FF2B5EF4-FFF2-40B4-BE49-F238E27FC236}">
                <a16:creationId xmlns:a16="http://schemas.microsoft.com/office/drawing/2014/main" id="{73F4E24B-DE42-48DB-BB62-FD23DCE6DFEC}"/>
              </a:ext>
            </a:extLst>
          </p:cNvPr>
          <p:cNvSpPr>
            <a:spLocks noChangeAspect="1" noEditPoints="1"/>
          </p:cNvSpPr>
          <p:nvPr/>
        </p:nvSpPr>
        <p:spPr bwMode="auto">
          <a:xfrm>
            <a:off x="4081272" y="5293049"/>
            <a:ext cx="301752" cy="298213"/>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3EB8CD"/>
          </a:solidFill>
          <a:ln w="317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15" name="TextBox 14">
            <a:extLst>
              <a:ext uri="{FF2B5EF4-FFF2-40B4-BE49-F238E27FC236}">
                <a16:creationId xmlns:a16="http://schemas.microsoft.com/office/drawing/2014/main" id="{589401B9-EDE0-4B8A-96EC-6E696D4198C2}"/>
              </a:ext>
            </a:extLst>
          </p:cNvPr>
          <p:cNvSpPr txBox="1"/>
          <p:nvPr/>
        </p:nvSpPr>
        <p:spPr>
          <a:xfrm>
            <a:off x="0" y="5226710"/>
            <a:ext cx="3988398" cy="686342"/>
          </a:xfrm>
          <a:prstGeom prst="rect">
            <a:avLst/>
          </a:prstGeom>
          <a:noFill/>
        </p:spPr>
        <p:txBody>
          <a:bodyPr wrap="square" rtlCol="0">
            <a:spAutoFit/>
          </a:bodyPr>
          <a:lstStyle/>
          <a:p>
            <a:pPr algn="r" defTabSz="1219170">
              <a:spcBef>
                <a:spcPct val="20000"/>
              </a:spcBef>
              <a:defRPr/>
            </a:pPr>
            <a:r>
              <a:rPr lang="en-US" sz="1300" dirty="0">
                <a:solidFill>
                  <a:srgbClr val="3EB8CD"/>
                </a:solidFill>
                <a:latin typeface="Bernard MT Condensed" panose="02050806060905020404" pitchFamily="18" charset="0"/>
              </a:rPr>
              <a:t>LOREM IPSUM DOLOR</a:t>
            </a:r>
          </a:p>
          <a:p>
            <a:pPr algn="r" defTabSz="1219170">
              <a:spcBef>
                <a:spcPct val="20000"/>
              </a:spcBef>
              <a:defRPr/>
            </a:pPr>
            <a:endParaRPr lang="en-US" sz="100" b="1" dirty="0">
              <a:solidFill>
                <a:srgbClr val="464646"/>
              </a:solidFill>
              <a:latin typeface="Candara" panose="020E0502030303020204" pitchFamily="34" charset="0"/>
            </a:endParaRPr>
          </a:p>
          <a:p>
            <a:pPr algn="r" defTabSz="1219170">
              <a:spcBef>
                <a:spcPct val="20000"/>
              </a:spcBef>
              <a:defRPr/>
            </a:pPr>
            <a:endParaRPr lang="en-US" sz="200" b="1" dirty="0">
              <a:solidFill>
                <a:srgbClr val="464646"/>
              </a:solidFill>
              <a:latin typeface="Candara" panose="020E0502030303020204" pitchFamily="34" charset="0"/>
            </a:endParaRPr>
          </a:p>
          <a:p>
            <a:pPr algn="r"/>
            <a:r>
              <a:rPr lang="en-US" sz="1100" dirty="0">
                <a:solidFill>
                  <a:srgbClr val="464646"/>
                </a:solidFill>
                <a:latin typeface="Candara" panose="020E0502030303020204" pitchFamily="34" charset="0"/>
              </a:rPr>
              <a:t>Lorem ipsum dolor sit amet, consectetur adipiscing elit, sed do eiusmod tempor incididunt ut labore et dolore magna aliqua. </a:t>
            </a:r>
          </a:p>
        </p:txBody>
      </p:sp>
      <p:sp>
        <p:nvSpPr>
          <p:cNvPr id="16" name="Freeform 167">
            <a:extLst>
              <a:ext uri="{FF2B5EF4-FFF2-40B4-BE49-F238E27FC236}">
                <a16:creationId xmlns:a16="http://schemas.microsoft.com/office/drawing/2014/main" id="{B108341C-F761-4207-97AA-08BAAB3DEB30}"/>
              </a:ext>
            </a:extLst>
          </p:cNvPr>
          <p:cNvSpPr>
            <a:spLocks noChangeAspect="1" noEditPoints="1"/>
          </p:cNvSpPr>
          <p:nvPr/>
        </p:nvSpPr>
        <p:spPr bwMode="auto">
          <a:xfrm>
            <a:off x="4081272" y="6058957"/>
            <a:ext cx="301752" cy="298213"/>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85C401"/>
          </a:solidFill>
          <a:ln w="317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17" name="TextBox 16">
            <a:extLst>
              <a:ext uri="{FF2B5EF4-FFF2-40B4-BE49-F238E27FC236}">
                <a16:creationId xmlns:a16="http://schemas.microsoft.com/office/drawing/2014/main" id="{93E58FF0-FF78-4334-9F7A-5504EF45CBF8}"/>
              </a:ext>
            </a:extLst>
          </p:cNvPr>
          <p:cNvSpPr txBox="1"/>
          <p:nvPr/>
        </p:nvSpPr>
        <p:spPr>
          <a:xfrm>
            <a:off x="0" y="5992618"/>
            <a:ext cx="3988398" cy="686342"/>
          </a:xfrm>
          <a:prstGeom prst="rect">
            <a:avLst/>
          </a:prstGeom>
          <a:noFill/>
        </p:spPr>
        <p:txBody>
          <a:bodyPr wrap="square" rtlCol="0">
            <a:spAutoFit/>
          </a:bodyPr>
          <a:lstStyle/>
          <a:p>
            <a:pPr algn="r" defTabSz="1219170">
              <a:spcBef>
                <a:spcPct val="20000"/>
              </a:spcBef>
              <a:defRPr/>
            </a:pPr>
            <a:r>
              <a:rPr lang="en-US" sz="1300" dirty="0">
                <a:solidFill>
                  <a:srgbClr val="85C401"/>
                </a:solidFill>
                <a:latin typeface="Bernard MT Condensed" panose="02050806060905020404" pitchFamily="18" charset="0"/>
              </a:rPr>
              <a:t>LOREM IPSUM DOLOR</a:t>
            </a:r>
          </a:p>
          <a:p>
            <a:pPr algn="r" defTabSz="1219170">
              <a:spcBef>
                <a:spcPct val="20000"/>
              </a:spcBef>
              <a:defRPr/>
            </a:pPr>
            <a:endParaRPr lang="en-US" sz="100" b="1" dirty="0">
              <a:solidFill>
                <a:srgbClr val="464646"/>
              </a:solidFill>
              <a:latin typeface="Candara" panose="020E0502030303020204" pitchFamily="34" charset="0"/>
            </a:endParaRPr>
          </a:p>
          <a:p>
            <a:pPr algn="r" defTabSz="1219170">
              <a:spcBef>
                <a:spcPct val="20000"/>
              </a:spcBef>
              <a:defRPr/>
            </a:pPr>
            <a:endParaRPr lang="en-US" sz="200" b="1" dirty="0">
              <a:solidFill>
                <a:srgbClr val="464646"/>
              </a:solidFill>
              <a:latin typeface="Candara" panose="020E0502030303020204" pitchFamily="34" charset="0"/>
            </a:endParaRPr>
          </a:p>
          <a:p>
            <a:pPr algn="r"/>
            <a:r>
              <a:rPr lang="en-US" sz="1100" dirty="0">
                <a:solidFill>
                  <a:srgbClr val="464646"/>
                </a:solidFill>
                <a:latin typeface="Candara" panose="020E0502030303020204" pitchFamily="34" charset="0"/>
              </a:rPr>
              <a:t>Lorem ipsum dolor sit amet, consectetur adipiscing elit, sed do eiusmod tempor incididunt ut labore et dolore magna aliqua. </a:t>
            </a:r>
          </a:p>
        </p:txBody>
      </p:sp>
      <p:sp>
        <p:nvSpPr>
          <p:cNvPr id="18" name="Freeform 167">
            <a:extLst>
              <a:ext uri="{FF2B5EF4-FFF2-40B4-BE49-F238E27FC236}">
                <a16:creationId xmlns:a16="http://schemas.microsoft.com/office/drawing/2014/main" id="{BD75293A-DEC7-4A7E-B7EB-4FDCE8A07619}"/>
              </a:ext>
            </a:extLst>
          </p:cNvPr>
          <p:cNvSpPr>
            <a:spLocks noChangeAspect="1" noEditPoints="1"/>
          </p:cNvSpPr>
          <p:nvPr/>
        </p:nvSpPr>
        <p:spPr bwMode="auto">
          <a:xfrm>
            <a:off x="7744072" y="4526280"/>
            <a:ext cx="301752" cy="298213"/>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FF2B2A"/>
          </a:solidFill>
          <a:ln w="317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19" name="TextBox 18">
            <a:extLst>
              <a:ext uri="{FF2B5EF4-FFF2-40B4-BE49-F238E27FC236}">
                <a16:creationId xmlns:a16="http://schemas.microsoft.com/office/drawing/2014/main" id="{264191C9-CBBC-4C73-A728-D065D76AE254}"/>
              </a:ext>
            </a:extLst>
          </p:cNvPr>
          <p:cNvSpPr txBox="1"/>
          <p:nvPr/>
        </p:nvSpPr>
        <p:spPr>
          <a:xfrm>
            <a:off x="8140400" y="4460802"/>
            <a:ext cx="3988398" cy="686342"/>
          </a:xfrm>
          <a:prstGeom prst="rect">
            <a:avLst/>
          </a:prstGeom>
          <a:noFill/>
        </p:spPr>
        <p:txBody>
          <a:bodyPr wrap="square" rtlCol="0">
            <a:spAutoFit/>
          </a:bodyPr>
          <a:lstStyle/>
          <a:p>
            <a:pPr defTabSz="1219170">
              <a:spcBef>
                <a:spcPct val="20000"/>
              </a:spcBef>
              <a:defRPr/>
            </a:pPr>
            <a:r>
              <a:rPr lang="en-US" sz="1300" dirty="0">
                <a:solidFill>
                  <a:srgbClr val="FF2B2A"/>
                </a:solidFill>
                <a:latin typeface="Bernard MT Condensed" panose="02050806060905020404" pitchFamily="18" charset="0"/>
              </a:rPr>
              <a:t>LOREM IPSUM DOLOR</a:t>
            </a:r>
          </a:p>
          <a:p>
            <a:pPr defTabSz="1219170">
              <a:spcBef>
                <a:spcPct val="20000"/>
              </a:spcBef>
              <a:defRPr/>
            </a:pPr>
            <a:endParaRPr lang="en-US" sz="100" b="1" dirty="0">
              <a:solidFill>
                <a:srgbClr val="464646"/>
              </a:solidFill>
              <a:latin typeface="Candara" panose="020E0502030303020204" pitchFamily="34" charset="0"/>
            </a:endParaRPr>
          </a:p>
          <a:p>
            <a:pPr defTabSz="1219170">
              <a:spcBef>
                <a:spcPct val="20000"/>
              </a:spcBef>
              <a:defRPr/>
            </a:pPr>
            <a:endParaRPr lang="en-US" sz="200" b="1" dirty="0">
              <a:solidFill>
                <a:srgbClr val="464646"/>
              </a:solidFill>
              <a:latin typeface="Candara" panose="020E0502030303020204" pitchFamily="34" charset="0"/>
            </a:endParaRPr>
          </a:p>
          <a:p>
            <a:r>
              <a:rPr lang="en-US" sz="1100" dirty="0">
                <a:solidFill>
                  <a:srgbClr val="464646"/>
                </a:solidFill>
                <a:latin typeface="Candara" panose="020E0502030303020204" pitchFamily="34" charset="0"/>
              </a:rPr>
              <a:t>Lorem ipsum dolor sit amet, consectetur adipiscing elit, sed do eiusmod tempor incididunt ut labore et dolore magna aliqua. </a:t>
            </a:r>
          </a:p>
        </p:txBody>
      </p:sp>
      <p:sp>
        <p:nvSpPr>
          <p:cNvPr id="20" name="Freeform 167">
            <a:extLst>
              <a:ext uri="{FF2B5EF4-FFF2-40B4-BE49-F238E27FC236}">
                <a16:creationId xmlns:a16="http://schemas.microsoft.com/office/drawing/2014/main" id="{17285647-5D77-42A9-8753-37BC3F6563BA}"/>
              </a:ext>
            </a:extLst>
          </p:cNvPr>
          <p:cNvSpPr>
            <a:spLocks noChangeAspect="1" noEditPoints="1"/>
          </p:cNvSpPr>
          <p:nvPr/>
        </p:nvSpPr>
        <p:spPr bwMode="auto">
          <a:xfrm>
            <a:off x="7744072" y="5292188"/>
            <a:ext cx="301752" cy="298213"/>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3EB8CD"/>
          </a:solidFill>
          <a:ln w="317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21" name="TextBox 20">
            <a:extLst>
              <a:ext uri="{FF2B5EF4-FFF2-40B4-BE49-F238E27FC236}">
                <a16:creationId xmlns:a16="http://schemas.microsoft.com/office/drawing/2014/main" id="{10C90379-AE80-46BA-B4EB-B8340254550C}"/>
              </a:ext>
            </a:extLst>
          </p:cNvPr>
          <p:cNvSpPr txBox="1"/>
          <p:nvPr/>
        </p:nvSpPr>
        <p:spPr>
          <a:xfrm>
            <a:off x="8140400" y="5226710"/>
            <a:ext cx="3988398" cy="686342"/>
          </a:xfrm>
          <a:prstGeom prst="rect">
            <a:avLst/>
          </a:prstGeom>
          <a:noFill/>
        </p:spPr>
        <p:txBody>
          <a:bodyPr wrap="square" rtlCol="0">
            <a:spAutoFit/>
          </a:bodyPr>
          <a:lstStyle/>
          <a:p>
            <a:pPr defTabSz="1219170">
              <a:spcBef>
                <a:spcPct val="20000"/>
              </a:spcBef>
              <a:defRPr/>
            </a:pPr>
            <a:r>
              <a:rPr lang="en-US" sz="1300" dirty="0">
                <a:solidFill>
                  <a:srgbClr val="3EB8CD"/>
                </a:solidFill>
                <a:latin typeface="Bernard MT Condensed" panose="02050806060905020404" pitchFamily="18" charset="0"/>
              </a:rPr>
              <a:t>LOREM IPSUM DOLOR</a:t>
            </a:r>
          </a:p>
          <a:p>
            <a:pPr defTabSz="1219170">
              <a:spcBef>
                <a:spcPct val="20000"/>
              </a:spcBef>
              <a:defRPr/>
            </a:pPr>
            <a:endParaRPr lang="en-US" sz="100" b="1" dirty="0">
              <a:solidFill>
                <a:srgbClr val="464646"/>
              </a:solidFill>
              <a:latin typeface="Candara" panose="020E0502030303020204" pitchFamily="34" charset="0"/>
            </a:endParaRPr>
          </a:p>
          <a:p>
            <a:pPr defTabSz="1219170">
              <a:spcBef>
                <a:spcPct val="20000"/>
              </a:spcBef>
              <a:defRPr/>
            </a:pPr>
            <a:endParaRPr lang="en-US" sz="200" b="1" dirty="0">
              <a:solidFill>
                <a:srgbClr val="464646"/>
              </a:solidFill>
              <a:latin typeface="Candara" panose="020E0502030303020204" pitchFamily="34" charset="0"/>
            </a:endParaRPr>
          </a:p>
          <a:p>
            <a:r>
              <a:rPr lang="en-US" sz="1100" dirty="0">
                <a:solidFill>
                  <a:srgbClr val="464646"/>
                </a:solidFill>
                <a:latin typeface="Candara" panose="020E0502030303020204" pitchFamily="34" charset="0"/>
              </a:rPr>
              <a:t>Lorem ipsum dolor sit amet, consectetur adipiscing elit, sed do eiusmod tempor incididunt ut labore et dolore magna aliqua. </a:t>
            </a:r>
          </a:p>
        </p:txBody>
      </p:sp>
      <p:sp>
        <p:nvSpPr>
          <p:cNvPr id="22" name="Freeform 167">
            <a:extLst>
              <a:ext uri="{FF2B5EF4-FFF2-40B4-BE49-F238E27FC236}">
                <a16:creationId xmlns:a16="http://schemas.microsoft.com/office/drawing/2014/main" id="{B67503B8-327B-4AA0-900E-18B7E33A306F}"/>
              </a:ext>
            </a:extLst>
          </p:cNvPr>
          <p:cNvSpPr>
            <a:spLocks noChangeAspect="1" noEditPoints="1"/>
          </p:cNvSpPr>
          <p:nvPr/>
        </p:nvSpPr>
        <p:spPr bwMode="auto">
          <a:xfrm>
            <a:off x="7742458" y="6057521"/>
            <a:ext cx="301752" cy="298213"/>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85C401"/>
          </a:solidFill>
          <a:ln w="317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23" name="TextBox 22">
            <a:extLst>
              <a:ext uri="{FF2B5EF4-FFF2-40B4-BE49-F238E27FC236}">
                <a16:creationId xmlns:a16="http://schemas.microsoft.com/office/drawing/2014/main" id="{F583D6F6-3EF9-4FAD-9153-1D94EB641EF0}"/>
              </a:ext>
            </a:extLst>
          </p:cNvPr>
          <p:cNvSpPr txBox="1"/>
          <p:nvPr/>
        </p:nvSpPr>
        <p:spPr>
          <a:xfrm>
            <a:off x="8138786" y="5992043"/>
            <a:ext cx="3988398" cy="686342"/>
          </a:xfrm>
          <a:prstGeom prst="rect">
            <a:avLst/>
          </a:prstGeom>
          <a:noFill/>
        </p:spPr>
        <p:txBody>
          <a:bodyPr wrap="square" rtlCol="0">
            <a:spAutoFit/>
          </a:bodyPr>
          <a:lstStyle/>
          <a:p>
            <a:pPr defTabSz="1219170">
              <a:spcBef>
                <a:spcPct val="20000"/>
              </a:spcBef>
              <a:defRPr/>
            </a:pPr>
            <a:r>
              <a:rPr lang="en-US" sz="1300" dirty="0">
                <a:solidFill>
                  <a:srgbClr val="85C401"/>
                </a:solidFill>
                <a:latin typeface="Bernard MT Condensed" panose="02050806060905020404" pitchFamily="18" charset="0"/>
              </a:rPr>
              <a:t>LOREM IPSUM DOLOR</a:t>
            </a:r>
          </a:p>
          <a:p>
            <a:pPr defTabSz="1219170">
              <a:spcBef>
                <a:spcPct val="20000"/>
              </a:spcBef>
              <a:defRPr/>
            </a:pPr>
            <a:endParaRPr lang="en-US" sz="100" b="1" dirty="0">
              <a:solidFill>
                <a:srgbClr val="464646"/>
              </a:solidFill>
              <a:latin typeface="Candara" panose="020E0502030303020204" pitchFamily="34" charset="0"/>
            </a:endParaRPr>
          </a:p>
          <a:p>
            <a:pPr defTabSz="1219170">
              <a:spcBef>
                <a:spcPct val="20000"/>
              </a:spcBef>
              <a:defRPr/>
            </a:pPr>
            <a:endParaRPr lang="en-US" sz="200" b="1" dirty="0">
              <a:solidFill>
                <a:srgbClr val="464646"/>
              </a:solidFill>
              <a:latin typeface="Candara" panose="020E0502030303020204" pitchFamily="34" charset="0"/>
            </a:endParaRPr>
          </a:p>
          <a:p>
            <a:r>
              <a:rPr lang="en-US" sz="1100" dirty="0">
                <a:solidFill>
                  <a:srgbClr val="464646"/>
                </a:solidFill>
                <a:latin typeface="Candara" panose="020E0502030303020204" pitchFamily="34" charset="0"/>
              </a:rPr>
              <a:t>Lorem ipsum dolor sit amet, consectetur adipiscing elit, sed do eiusmod tempor incididunt ut labore et dolore magna aliqua. </a:t>
            </a:r>
          </a:p>
        </p:txBody>
      </p:sp>
      <p:sp>
        <p:nvSpPr>
          <p:cNvPr id="24" name="TextBox 23">
            <a:extLst>
              <a:ext uri="{FF2B5EF4-FFF2-40B4-BE49-F238E27FC236}">
                <a16:creationId xmlns:a16="http://schemas.microsoft.com/office/drawing/2014/main" id="{92EE3749-AFE5-4A1D-84F0-2E9714BC43D9}"/>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64646"/>
                </a:solidFill>
                <a:latin typeface="Bernard MT Condensed" panose="02050806060905020404" pitchFamily="18" charset="0"/>
              </a:rPr>
              <a:t>TITLE GOES HERE</a:t>
            </a:r>
          </a:p>
          <a:p>
            <a:pPr algn="ctr"/>
            <a:r>
              <a:rPr lang="en-US" sz="1400" dirty="0">
                <a:solidFill>
                  <a:srgbClr val="464646"/>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64646"/>
              </a:solidFill>
              <a:latin typeface="Candara" panose="020E0502030303020204" pitchFamily="34" charset="0"/>
            </a:endParaRPr>
          </a:p>
        </p:txBody>
      </p:sp>
      <p:sp>
        <p:nvSpPr>
          <p:cNvPr id="25" name="TextBox 24">
            <a:extLst>
              <a:ext uri="{FF2B5EF4-FFF2-40B4-BE49-F238E27FC236}">
                <a16:creationId xmlns:a16="http://schemas.microsoft.com/office/drawing/2014/main" id="{9E4C104B-EEC7-42E0-AD9A-FE3850561F91}"/>
              </a:ext>
            </a:extLst>
          </p:cNvPr>
          <p:cNvSpPr txBox="1"/>
          <p:nvPr/>
        </p:nvSpPr>
        <p:spPr>
          <a:xfrm>
            <a:off x="4658900" y="3157877"/>
            <a:ext cx="1161372" cy="584775"/>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a:t>
            </a:r>
            <a:endParaRPr lang="en-US" sz="2800" dirty="0">
              <a:solidFill>
                <a:schemeClr val="bg1"/>
              </a:solidFill>
              <a:latin typeface="Bernard MT Condensed" panose="02050806060905020404" pitchFamily="18" charset="0"/>
            </a:endParaRPr>
          </a:p>
          <a:p>
            <a:pPr algn="ctr"/>
            <a:r>
              <a:rPr lang="en-US" sz="2000" dirty="0">
                <a:solidFill>
                  <a:schemeClr val="bg1"/>
                </a:solidFill>
                <a:latin typeface="Bernard MT Condensed" panose="02050806060905020404" pitchFamily="18" charset="0"/>
              </a:rPr>
              <a:t>5,329</a:t>
            </a:r>
          </a:p>
        </p:txBody>
      </p:sp>
      <p:pic>
        <p:nvPicPr>
          <p:cNvPr id="26" name="Graphic 25" descr="Microscope">
            <a:extLst>
              <a:ext uri="{FF2B5EF4-FFF2-40B4-BE49-F238E27FC236}">
                <a16:creationId xmlns:a16="http://schemas.microsoft.com/office/drawing/2014/main" id="{27BE35BF-168A-4C7F-B9E2-62ACFB79EEC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953000" y="2581735"/>
            <a:ext cx="548640" cy="548640"/>
          </a:xfrm>
          <a:prstGeom prst="rect">
            <a:avLst/>
          </a:prstGeom>
        </p:spPr>
      </p:pic>
      <p:sp>
        <p:nvSpPr>
          <p:cNvPr id="27" name="TextBox 26">
            <a:extLst>
              <a:ext uri="{FF2B5EF4-FFF2-40B4-BE49-F238E27FC236}">
                <a16:creationId xmlns:a16="http://schemas.microsoft.com/office/drawing/2014/main" id="{21E336F4-56BA-4B3D-8F49-C7B2C40C8D3D}"/>
              </a:ext>
            </a:extLst>
          </p:cNvPr>
          <p:cNvSpPr txBox="1"/>
          <p:nvPr/>
        </p:nvSpPr>
        <p:spPr>
          <a:xfrm>
            <a:off x="5488215" y="4735899"/>
            <a:ext cx="1161372" cy="584775"/>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a:t>
            </a:r>
            <a:endParaRPr lang="en-US" sz="2800" dirty="0">
              <a:solidFill>
                <a:schemeClr val="bg1"/>
              </a:solidFill>
              <a:latin typeface="Bernard MT Condensed" panose="02050806060905020404" pitchFamily="18" charset="0"/>
            </a:endParaRPr>
          </a:p>
          <a:p>
            <a:pPr algn="ctr"/>
            <a:r>
              <a:rPr lang="en-US" sz="2000" dirty="0">
                <a:solidFill>
                  <a:schemeClr val="bg1"/>
                </a:solidFill>
                <a:latin typeface="Bernard MT Condensed" panose="02050806060905020404" pitchFamily="18" charset="0"/>
              </a:rPr>
              <a:t>4,789</a:t>
            </a:r>
          </a:p>
        </p:txBody>
      </p:sp>
      <p:sp>
        <p:nvSpPr>
          <p:cNvPr id="28" name="TextBox 27">
            <a:extLst>
              <a:ext uri="{FF2B5EF4-FFF2-40B4-BE49-F238E27FC236}">
                <a16:creationId xmlns:a16="http://schemas.microsoft.com/office/drawing/2014/main" id="{8F79914C-BFAE-4C6E-AA44-5A31331D087F}"/>
              </a:ext>
            </a:extLst>
          </p:cNvPr>
          <p:cNvSpPr txBox="1"/>
          <p:nvPr/>
        </p:nvSpPr>
        <p:spPr>
          <a:xfrm>
            <a:off x="6357237" y="3152525"/>
            <a:ext cx="1161372" cy="584775"/>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a:t>
            </a:r>
            <a:endParaRPr lang="en-US" sz="2800" dirty="0">
              <a:solidFill>
                <a:schemeClr val="bg1"/>
              </a:solidFill>
              <a:latin typeface="Bernard MT Condensed" panose="02050806060905020404" pitchFamily="18" charset="0"/>
            </a:endParaRPr>
          </a:p>
          <a:p>
            <a:pPr algn="ctr"/>
            <a:r>
              <a:rPr lang="en-US" sz="2000" dirty="0">
                <a:solidFill>
                  <a:schemeClr val="bg1"/>
                </a:solidFill>
                <a:latin typeface="Bernard MT Condensed" panose="02050806060905020404" pitchFamily="18" charset="0"/>
              </a:rPr>
              <a:t>2,987</a:t>
            </a:r>
          </a:p>
        </p:txBody>
      </p:sp>
      <p:pic>
        <p:nvPicPr>
          <p:cNvPr id="29" name="Graphic 28" descr="Flask">
            <a:extLst>
              <a:ext uri="{FF2B5EF4-FFF2-40B4-BE49-F238E27FC236}">
                <a16:creationId xmlns:a16="http://schemas.microsoft.com/office/drawing/2014/main" id="{2B20DD8B-C56D-4870-B706-E806D0FA61B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657369" y="2581735"/>
            <a:ext cx="548640" cy="548640"/>
          </a:xfrm>
          <a:prstGeom prst="rect">
            <a:avLst/>
          </a:prstGeom>
        </p:spPr>
      </p:pic>
      <p:pic>
        <p:nvPicPr>
          <p:cNvPr id="30" name="Graphic 29" descr="Beaker">
            <a:extLst>
              <a:ext uri="{FF2B5EF4-FFF2-40B4-BE49-F238E27FC236}">
                <a16:creationId xmlns:a16="http://schemas.microsoft.com/office/drawing/2014/main" id="{3CF48355-BEB1-4382-B358-E315AF4588E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791200" y="4162309"/>
            <a:ext cx="548640" cy="548640"/>
          </a:xfrm>
          <a:prstGeom prst="rect">
            <a:avLst/>
          </a:prstGeom>
        </p:spPr>
      </p:pic>
      <p:pic>
        <p:nvPicPr>
          <p:cNvPr id="31" name="Picture 30">
            <a:hlinkClick r:id="rId8"/>
            <a:extLst>
              <a:ext uri="{FF2B5EF4-FFF2-40B4-BE49-F238E27FC236}">
                <a16:creationId xmlns:a16="http://schemas.microsoft.com/office/drawing/2014/main" id="{1BFACAFA-DE45-4030-995C-B3A98FA6998B}"/>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825885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1000"/>
                                        <p:tgtEl>
                                          <p:spTgt spid="24"/>
                                        </p:tgtEl>
                                      </p:cBhvr>
                                    </p:animEffect>
                                  </p:childTnLst>
                                </p:cTn>
                              </p:par>
                            </p:childTnLst>
                          </p:cTn>
                        </p:par>
                        <p:par>
                          <p:cTn id="8" fill="hold">
                            <p:stCondLst>
                              <p:cond delay="1000"/>
                            </p:stCondLst>
                            <p:childTnLst>
                              <p:par>
                                <p:cTn id="9" presetID="2" presetClass="entr" presetSubtype="9"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1000" fill="hold"/>
                                        <p:tgtEl>
                                          <p:spTgt spid="10"/>
                                        </p:tgtEl>
                                        <p:attrNameLst>
                                          <p:attrName>ppt_x</p:attrName>
                                        </p:attrNameLst>
                                      </p:cBhvr>
                                      <p:tavLst>
                                        <p:tav tm="0">
                                          <p:val>
                                            <p:strVal val="0-#ppt_w/2"/>
                                          </p:val>
                                        </p:tav>
                                        <p:tav tm="100000">
                                          <p:val>
                                            <p:strVal val="#ppt_x"/>
                                          </p:val>
                                        </p:tav>
                                      </p:tavLst>
                                    </p:anim>
                                    <p:anim calcmode="lin" valueType="num">
                                      <p:cBhvr additive="base">
                                        <p:cTn id="12" dur="1000" fill="hold"/>
                                        <p:tgtEl>
                                          <p:spTgt spid="10"/>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1000" fill="hold"/>
                                        <p:tgtEl>
                                          <p:spTgt spid="11"/>
                                        </p:tgtEl>
                                        <p:attrNameLst>
                                          <p:attrName>ppt_x</p:attrName>
                                        </p:attrNameLst>
                                      </p:cBhvr>
                                      <p:tavLst>
                                        <p:tav tm="0">
                                          <p:val>
                                            <p:strVal val="1+#ppt_w/2"/>
                                          </p:val>
                                        </p:tav>
                                        <p:tav tm="100000">
                                          <p:val>
                                            <p:strVal val="#ppt_x"/>
                                          </p:val>
                                        </p:tav>
                                      </p:tavLst>
                                    </p:anim>
                                    <p:anim calcmode="lin" valueType="num">
                                      <p:cBhvr additive="base">
                                        <p:cTn id="16" dur="1000" fill="hold"/>
                                        <p:tgtEl>
                                          <p:spTgt spid="11"/>
                                        </p:tgtEl>
                                        <p:attrNameLst>
                                          <p:attrName>ppt_y</p:attrName>
                                        </p:attrNameLst>
                                      </p:cBhvr>
                                      <p:tavLst>
                                        <p:tav tm="0">
                                          <p:val>
                                            <p:strVal val="0-#ppt_h/2"/>
                                          </p:val>
                                        </p:tav>
                                        <p:tav tm="100000">
                                          <p:val>
                                            <p:strVal val="#ppt_y"/>
                                          </p:val>
                                        </p:tav>
                                      </p:tavLst>
                                    </p:anim>
                                  </p:childTnLst>
                                </p:cTn>
                              </p:par>
                            </p:childTnLst>
                          </p:cTn>
                        </p:par>
                        <p:par>
                          <p:cTn id="17" fill="hold">
                            <p:stCondLst>
                              <p:cond delay="2000"/>
                            </p:stCondLst>
                            <p:childTnLst>
                              <p:par>
                                <p:cTn id="18" presetID="42" presetClass="entr" presetSubtype="0" fill="hold" grpId="0" nodeType="after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fade">
                                      <p:cBhvr>
                                        <p:cTn id="20" dur="1000"/>
                                        <p:tgtEl>
                                          <p:spTgt spid="2"/>
                                        </p:tgtEl>
                                      </p:cBhvr>
                                    </p:animEffect>
                                    <p:anim calcmode="lin" valueType="num">
                                      <p:cBhvr>
                                        <p:cTn id="21" dur="1000" fill="hold"/>
                                        <p:tgtEl>
                                          <p:spTgt spid="2"/>
                                        </p:tgtEl>
                                        <p:attrNameLst>
                                          <p:attrName>ppt_x</p:attrName>
                                        </p:attrNameLst>
                                      </p:cBhvr>
                                      <p:tavLst>
                                        <p:tav tm="0">
                                          <p:val>
                                            <p:strVal val="#ppt_x"/>
                                          </p:val>
                                        </p:tav>
                                        <p:tav tm="100000">
                                          <p:val>
                                            <p:strVal val="#ppt_x"/>
                                          </p:val>
                                        </p:tav>
                                      </p:tavLst>
                                    </p:anim>
                                    <p:anim calcmode="lin" valueType="num">
                                      <p:cBhvr>
                                        <p:cTn id="22" dur="1000" fill="hold"/>
                                        <p:tgtEl>
                                          <p:spTgt spid="2"/>
                                        </p:tgtEl>
                                        <p:attrNameLst>
                                          <p:attrName>ppt_y</p:attrName>
                                        </p:attrNameLst>
                                      </p:cBhvr>
                                      <p:tavLst>
                                        <p:tav tm="0">
                                          <p:val>
                                            <p:strVal val="#ppt_y+.1"/>
                                          </p:val>
                                        </p:tav>
                                        <p:tav tm="100000">
                                          <p:val>
                                            <p:strVal val="#ppt_y"/>
                                          </p:val>
                                        </p:tav>
                                      </p:tavLst>
                                    </p:anim>
                                  </p:childTnLst>
                                </p:cTn>
                              </p:par>
                              <p:par>
                                <p:cTn id="23" presetID="42" presetClass="entr" presetSubtype="0" fill="hold" nodeType="withEffect">
                                  <p:stCondLst>
                                    <p:cond delay="0"/>
                                  </p:stCondLst>
                                  <p:childTnLst>
                                    <p:set>
                                      <p:cBhvr>
                                        <p:cTn id="24" dur="1" fill="hold">
                                          <p:stCondLst>
                                            <p:cond delay="0"/>
                                          </p:stCondLst>
                                        </p:cTn>
                                        <p:tgtEl>
                                          <p:spTgt spid="26"/>
                                        </p:tgtEl>
                                        <p:attrNameLst>
                                          <p:attrName>style.visibility</p:attrName>
                                        </p:attrNameLst>
                                      </p:cBhvr>
                                      <p:to>
                                        <p:strVal val="visible"/>
                                      </p:to>
                                    </p:set>
                                    <p:animEffect transition="in" filter="fade">
                                      <p:cBhvr>
                                        <p:cTn id="25" dur="1000"/>
                                        <p:tgtEl>
                                          <p:spTgt spid="26"/>
                                        </p:tgtEl>
                                      </p:cBhvr>
                                    </p:animEffect>
                                    <p:anim calcmode="lin" valueType="num">
                                      <p:cBhvr>
                                        <p:cTn id="26" dur="1000" fill="hold"/>
                                        <p:tgtEl>
                                          <p:spTgt spid="26"/>
                                        </p:tgtEl>
                                        <p:attrNameLst>
                                          <p:attrName>ppt_x</p:attrName>
                                        </p:attrNameLst>
                                      </p:cBhvr>
                                      <p:tavLst>
                                        <p:tav tm="0">
                                          <p:val>
                                            <p:strVal val="#ppt_x"/>
                                          </p:val>
                                        </p:tav>
                                        <p:tav tm="100000">
                                          <p:val>
                                            <p:strVal val="#ppt_x"/>
                                          </p:val>
                                        </p:tav>
                                      </p:tavLst>
                                    </p:anim>
                                    <p:anim calcmode="lin" valueType="num">
                                      <p:cBhvr>
                                        <p:cTn id="27" dur="1000" fill="hold"/>
                                        <p:tgtEl>
                                          <p:spTgt spid="26"/>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fade">
                                      <p:cBhvr>
                                        <p:cTn id="30" dur="1000"/>
                                        <p:tgtEl>
                                          <p:spTgt spid="25"/>
                                        </p:tgtEl>
                                      </p:cBhvr>
                                    </p:animEffect>
                                    <p:anim calcmode="lin" valueType="num">
                                      <p:cBhvr>
                                        <p:cTn id="31" dur="1000" fill="hold"/>
                                        <p:tgtEl>
                                          <p:spTgt spid="25"/>
                                        </p:tgtEl>
                                        <p:attrNameLst>
                                          <p:attrName>ppt_x</p:attrName>
                                        </p:attrNameLst>
                                      </p:cBhvr>
                                      <p:tavLst>
                                        <p:tav tm="0">
                                          <p:val>
                                            <p:strVal val="#ppt_x"/>
                                          </p:val>
                                        </p:tav>
                                        <p:tav tm="100000">
                                          <p:val>
                                            <p:strVal val="#ppt_x"/>
                                          </p:val>
                                        </p:tav>
                                      </p:tavLst>
                                    </p:anim>
                                    <p:anim calcmode="lin" valueType="num">
                                      <p:cBhvr>
                                        <p:cTn id="32" dur="1000" fill="hold"/>
                                        <p:tgtEl>
                                          <p:spTgt spid="25"/>
                                        </p:tgtEl>
                                        <p:attrNameLst>
                                          <p:attrName>ppt_y</p:attrName>
                                        </p:attrNameLst>
                                      </p:cBhvr>
                                      <p:tavLst>
                                        <p:tav tm="0">
                                          <p:val>
                                            <p:strVal val="#ppt_y+.1"/>
                                          </p:val>
                                        </p:tav>
                                        <p:tav tm="100000">
                                          <p:val>
                                            <p:strVal val="#ppt_y"/>
                                          </p:val>
                                        </p:tav>
                                      </p:tavLst>
                                    </p:anim>
                                  </p:childTnLst>
                                </p:cTn>
                              </p:par>
                            </p:childTnLst>
                          </p:cTn>
                        </p:par>
                        <p:par>
                          <p:cTn id="33" fill="hold">
                            <p:stCondLst>
                              <p:cond delay="3000"/>
                            </p:stCondLst>
                            <p:childTnLst>
                              <p:par>
                                <p:cTn id="34" presetID="37" presetClass="entr" presetSubtype="0" fill="hold" grpId="0" nodeType="after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fade">
                                      <p:cBhvr>
                                        <p:cTn id="36" dur="1000"/>
                                        <p:tgtEl>
                                          <p:spTgt spid="12"/>
                                        </p:tgtEl>
                                      </p:cBhvr>
                                    </p:animEffect>
                                    <p:anim calcmode="lin" valueType="num">
                                      <p:cBhvr>
                                        <p:cTn id="37" dur="1000" fill="hold"/>
                                        <p:tgtEl>
                                          <p:spTgt spid="12"/>
                                        </p:tgtEl>
                                        <p:attrNameLst>
                                          <p:attrName>ppt_x</p:attrName>
                                        </p:attrNameLst>
                                      </p:cBhvr>
                                      <p:tavLst>
                                        <p:tav tm="0">
                                          <p:val>
                                            <p:strVal val="#ppt_x"/>
                                          </p:val>
                                        </p:tav>
                                        <p:tav tm="100000">
                                          <p:val>
                                            <p:strVal val="#ppt_x"/>
                                          </p:val>
                                        </p:tav>
                                      </p:tavLst>
                                    </p:anim>
                                    <p:anim calcmode="lin" valueType="num">
                                      <p:cBhvr>
                                        <p:cTn id="38" dur="900" decel="100000" fill="hold"/>
                                        <p:tgtEl>
                                          <p:spTgt spid="12"/>
                                        </p:tgtEl>
                                        <p:attrNameLst>
                                          <p:attrName>ppt_y</p:attrName>
                                        </p:attrNameLst>
                                      </p:cBhvr>
                                      <p:tavLst>
                                        <p:tav tm="0">
                                          <p:val>
                                            <p:strVal val="#ppt_y+1"/>
                                          </p:val>
                                        </p:tav>
                                        <p:tav tm="100000">
                                          <p:val>
                                            <p:strVal val="#ppt_y-.03"/>
                                          </p:val>
                                        </p:tav>
                                      </p:tavLst>
                                    </p:anim>
                                    <p:anim calcmode="lin" valueType="num">
                                      <p:cBhvr>
                                        <p:cTn id="39"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par>
                                <p:cTn id="40" presetID="37" presetClass="entr" presetSubtype="0" fill="hold" grpId="0" nodeType="with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fade">
                                      <p:cBhvr>
                                        <p:cTn id="42" dur="1000"/>
                                        <p:tgtEl>
                                          <p:spTgt spid="13"/>
                                        </p:tgtEl>
                                      </p:cBhvr>
                                    </p:animEffect>
                                    <p:anim calcmode="lin" valueType="num">
                                      <p:cBhvr>
                                        <p:cTn id="43" dur="1000" fill="hold"/>
                                        <p:tgtEl>
                                          <p:spTgt spid="13"/>
                                        </p:tgtEl>
                                        <p:attrNameLst>
                                          <p:attrName>ppt_x</p:attrName>
                                        </p:attrNameLst>
                                      </p:cBhvr>
                                      <p:tavLst>
                                        <p:tav tm="0">
                                          <p:val>
                                            <p:strVal val="#ppt_x"/>
                                          </p:val>
                                        </p:tav>
                                        <p:tav tm="100000">
                                          <p:val>
                                            <p:strVal val="#ppt_x"/>
                                          </p:val>
                                        </p:tav>
                                      </p:tavLst>
                                    </p:anim>
                                    <p:anim calcmode="lin" valueType="num">
                                      <p:cBhvr>
                                        <p:cTn id="44" dur="900" decel="100000" fill="hold"/>
                                        <p:tgtEl>
                                          <p:spTgt spid="13"/>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childTnLst>
                          </p:cTn>
                        </p:par>
                        <p:par>
                          <p:cTn id="46" fill="hold">
                            <p:stCondLst>
                              <p:cond delay="4000"/>
                            </p:stCondLst>
                            <p:childTnLst>
                              <p:par>
                                <p:cTn id="47" presetID="37" presetClass="entr" presetSubtype="0" fill="hold" grpId="0" nodeType="afterEffect">
                                  <p:stCondLst>
                                    <p:cond delay="0"/>
                                  </p:stCondLst>
                                  <p:childTnLst>
                                    <p:set>
                                      <p:cBhvr>
                                        <p:cTn id="48" dur="1" fill="hold">
                                          <p:stCondLst>
                                            <p:cond delay="0"/>
                                          </p:stCondLst>
                                        </p:cTn>
                                        <p:tgtEl>
                                          <p:spTgt spid="18"/>
                                        </p:tgtEl>
                                        <p:attrNameLst>
                                          <p:attrName>style.visibility</p:attrName>
                                        </p:attrNameLst>
                                      </p:cBhvr>
                                      <p:to>
                                        <p:strVal val="visible"/>
                                      </p:to>
                                    </p:set>
                                    <p:animEffect transition="in" filter="fade">
                                      <p:cBhvr>
                                        <p:cTn id="49" dur="1000"/>
                                        <p:tgtEl>
                                          <p:spTgt spid="18"/>
                                        </p:tgtEl>
                                      </p:cBhvr>
                                    </p:animEffect>
                                    <p:anim calcmode="lin" valueType="num">
                                      <p:cBhvr>
                                        <p:cTn id="50" dur="1000" fill="hold"/>
                                        <p:tgtEl>
                                          <p:spTgt spid="18"/>
                                        </p:tgtEl>
                                        <p:attrNameLst>
                                          <p:attrName>ppt_x</p:attrName>
                                        </p:attrNameLst>
                                      </p:cBhvr>
                                      <p:tavLst>
                                        <p:tav tm="0">
                                          <p:val>
                                            <p:strVal val="#ppt_x"/>
                                          </p:val>
                                        </p:tav>
                                        <p:tav tm="100000">
                                          <p:val>
                                            <p:strVal val="#ppt_x"/>
                                          </p:val>
                                        </p:tav>
                                      </p:tavLst>
                                    </p:anim>
                                    <p:anim calcmode="lin" valueType="num">
                                      <p:cBhvr>
                                        <p:cTn id="51" dur="900" decel="100000" fill="hold"/>
                                        <p:tgtEl>
                                          <p:spTgt spid="18"/>
                                        </p:tgtEl>
                                        <p:attrNameLst>
                                          <p:attrName>ppt_y</p:attrName>
                                        </p:attrNameLst>
                                      </p:cBhvr>
                                      <p:tavLst>
                                        <p:tav tm="0">
                                          <p:val>
                                            <p:strVal val="#ppt_y+1"/>
                                          </p:val>
                                        </p:tav>
                                        <p:tav tm="100000">
                                          <p:val>
                                            <p:strVal val="#ppt_y-.03"/>
                                          </p:val>
                                        </p:tav>
                                      </p:tavLst>
                                    </p:anim>
                                    <p:anim calcmode="lin" valueType="num">
                                      <p:cBhvr>
                                        <p:cTn id="52"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par>
                                <p:cTn id="53" presetID="37" presetClass="entr" presetSubtype="0" fill="hold" grpId="0" nodeType="with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fade">
                                      <p:cBhvr>
                                        <p:cTn id="55" dur="1000"/>
                                        <p:tgtEl>
                                          <p:spTgt spid="19"/>
                                        </p:tgtEl>
                                      </p:cBhvr>
                                    </p:animEffect>
                                    <p:anim calcmode="lin" valueType="num">
                                      <p:cBhvr>
                                        <p:cTn id="56" dur="1000" fill="hold"/>
                                        <p:tgtEl>
                                          <p:spTgt spid="19"/>
                                        </p:tgtEl>
                                        <p:attrNameLst>
                                          <p:attrName>ppt_x</p:attrName>
                                        </p:attrNameLst>
                                      </p:cBhvr>
                                      <p:tavLst>
                                        <p:tav tm="0">
                                          <p:val>
                                            <p:strVal val="#ppt_x"/>
                                          </p:val>
                                        </p:tav>
                                        <p:tav tm="100000">
                                          <p:val>
                                            <p:strVal val="#ppt_x"/>
                                          </p:val>
                                        </p:tav>
                                      </p:tavLst>
                                    </p:anim>
                                    <p:anim calcmode="lin" valueType="num">
                                      <p:cBhvr>
                                        <p:cTn id="57" dur="900" decel="100000" fill="hold"/>
                                        <p:tgtEl>
                                          <p:spTgt spid="19"/>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19"/>
                                        </p:tgtEl>
                                        <p:attrNameLst>
                                          <p:attrName>ppt_y</p:attrName>
                                        </p:attrNameLst>
                                      </p:cBhvr>
                                      <p:tavLst>
                                        <p:tav tm="0">
                                          <p:val>
                                            <p:strVal val="#ppt_y-.03"/>
                                          </p:val>
                                        </p:tav>
                                        <p:tav tm="100000">
                                          <p:val>
                                            <p:strVal val="#ppt_y"/>
                                          </p:val>
                                        </p:tav>
                                      </p:tavLst>
                                    </p:anim>
                                  </p:childTnLst>
                                </p:cTn>
                              </p:par>
                            </p:childTnLst>
                          </p:cTn>
                        </p:par>
                        <p:par>
                          <p:cTn id="59" fill="hold">
                            <p:stCondLst>
                              <p:cond delay="5000"/>
                            </p:stCondLst>
                            <p:childTnLst>
                              <p:par>
                                <p:cTn id="60" presetID="42" presetClass="entr" presetSubtype="0" fill="hold" grpId="0" nodeType="afterEffect">
                                  <p:stCondLst>
                                    <p:cond delay="500"/>
                                  </p:stCondLst>
                                  <p:childTnLst>
                                    <p:set>
                                      <p:cBhvr>
                                        <p:cTn id="61" dur="1" fill="hold">
                                          <p:stCondLst>
                                            <p:cond delay="0"/>
                                          </p:stCondLst>
                                        </p:cTn>
                                        <p:tgtEl>
                                          <p:spTgt spid="8"/>
                                        </p:tgtEl>
                                        <p:attrNameLst>
                                          <p:attrName>style.visibility</p:attrName>
                                        </p:attrNameLst>
                                      </p:cBhvr>
                                      <p:to>
                                        <p:strVal val="visible"/>
                                      </p:to>
                                    </p:set>
                                    <p:animEffect transition="in" filter="fade">
                                      <p:cBhvr>
                                        <p:cTn id="62" dur="1000"/>
                                        <p:tgtEl>
                                          <p:spTgt spid="8"/>
                                        </p:tgtEl>
                                      </p:cBhvr>
                                    </p:animEffect>
                                    <p:anim calcmode="lin" valueType="num">
                                      <p:cBhvr>
                                        <p:cTn id="63" dur="1000" fill="hold"/>
                                        <p:tgtEl>
                                          <p:spTgt spid="8"/>
                                        </p:tgtEl>
                                        <p:attrNameLst>
                                          <p:attrName>ppt_x</p:attrName>
                                        </p:attrNameLst>
                                      </p:cBhvr>
                                      <p:tavLst>
                                        <p:tav tm="0">
                                          <p:val>
                                            <p:strVal val="#ppt_x"/>
                                          </p:val>
                                        </p:tav>
                                        <p:tav tm="100000">
                                          <p:val>
                                            <p:strVal val="#ppt_x"/>
                                          </p:val>
                                        </p:tav>
                                      </p:tavLst>
                                    </p:anim>
                                    <p:anim calcmode="lin" valueType="num">
                                      <p:cBhvr>
                                        <p:cTn id="64" dur="1000" fill="hold"/>
                                        <p:tgtEl>
                                          <p:spTgt spid="8"/>
                                        </p:tgtEl>
                                        <p:attrNameLst>
                                          <p:attrName>ppt_y</p:attrName>
                                        </p:attrNameLst>
                                      </p:cBhvr>
                                      <p:tavLst>
                                        <p:tav tm="0">
                                          <p:val>
                                            <p:strVal val="#ppt_y+.1"/>
                                          </p:val>
                                        </p:tav>
                                        <p:tav tm="100000">
                                          <p:val>
                                            <p:strVal val="#ppt_y"/>
                                          </p:val>
                                        </p:tav>
                                      </p:tavLst>
                                    </p:anim>
                                  </p:childTnLst>
                                </p:cTn>
                              </p:par>
                              <p:par>
                                <p:cTn id="65" presetID="42" presetClass="entr" presetSubtype="0" fill="hold" nodeType="withEffect">
                                  <p:stCondLst>
                                    <p:cond delay="500"/>
                                  </p:stCondLst>
                                  <p:childTnLst>
                                    <p:set>
                                      <p:cBhvr>
                                        <p:cTn id="66" dur="1" fill="hold">
                                          <p:stCondLst>
                                            <p:cond delay="0"/>
                                          </p:stCondLst>
                                        </p:cTn>
                                        <p:tgtEl>
                                          <p:spTgt spid="29"/>
                                        </p:tgtEl>
                                        <p:attrNameLst>
                                          <p:attrName>style.visibility</p:attrName>
                                        </p:attrNameLst>
                                      </p:cBhvr>
                                      <p:to>
                                        <p:strVal val="visible"/>
                                      </p:to>
                                    </p:set>
                                    <p:animEffect transition="in" filter="fade">
                                      <p:cBhvr>
                                        <p:cTn id="67" dur="1000"/>
                                        <p:tgtEl>
                                          <p:spTgt spid="29"/>
                                        </p:tgtEl>
                                      </p:cBhvr>
                                    </p:animEffect>
                                    <p:anim calcmode="lin" valueType="num">
                                      <p:cBhvr>
                                        <p:cTn id="68" dur="1000" fill="hold"/>
                                        <p:tgtEl>
                                          <p:spTgt spid="29"/>
                                        </p:tgtEl>
                                        <p:attrNameLst>
                                          <p:attrName>ppt_x</p:attrName>
                                        </p:attrNameLst>
                                      </p:cBhvr>
                                      <p:tavLst>
                                        <p:tav tm="0">
                                          <p:val>
                                            <p:strVal val="#ppt_x"/>
                                          </p:val>
                                        </p:tav>
                                        <p:tav tm="100000">
                                          <p:val>
                                            <p:strVal val="#ppt_x"/>
                                          </p:val>
                                        </p:tav>
                                      </p:tavLst>
                                    </p:anim>
                                    <p:anim calcmode="lin" valueType="num">
                                      <p:cBhvr>
                                        <p:cTn id="69" dur="1000" fill="hold"/>
                                        <p:tgtEl>
                                          <p:spTgt spid="29"/>
                                        </p:tgtEl>
                                        <p:attrNameLst>
                                          <p:attrName>ppt_y</p:attrName>
                                        </p:attrNameLst>
                                      </p:cBhvr>
                                      <p:tavLst>
                                        <p:tav tm="0">
                                          <p:val>
                                            <p:strVal val="#ppt_y+.1"/>
                                          </p:val>
                                        </p:tav>
                                        <p:tav tm="100000">
                                          <p:val>
                                            <p:strVal val="#ppt_y"/>
                                          </p:val>
                                        </p:tav>
                                      </p:tavLst>
                                    </p:anim>
                                  </p:childTnLst>
                                </p:cTn>
                              </p:par>
                              <p:par>
                                <p:cTn id="70" presetID="42" presetClass="entr" presetSubtype="0" fill="hold" grpId="0" nodeType="withEffect">
                                  <p:stCondLst>
                                    <p:cond delay="500"/>
                                  </p:stCondLst>
                                  <p:childTnLst>
                                    <p:set>
                                      <p:cBhvr>
                                        <p:cTn id="71" dur="1" fill="hold">
                                          <p:stCondLst>
                                            <p:cond delay="0"/>
                                          </p:stCondLst>
                                        </p:cTn>
                                        <p:tgtEl>
                                          <p:spTgt spid="28"/>
                                        </p:tgtEl>
                                        <p:attrNameLst>
                                          <p:attrName>style.visibility</p:attrName>
                                        </p:attrNameLst>
                                      </p:cBhvr>
                                      <p:to>
                                        <p:strVal val="visible"/>
                                      </p:to>
                                    </p:set>
                                    <p:animEffect transition="in" filter="fade">
                                      <p:cBhvr>
                                        <p:cTn id="72" dur="1000"/>
                                        <p:tgtEl>
                                          <p:spTgt spid="28"/>
                                        </p:tgtEl>
                                      </p:cBhvr>
                                    </p:animEffect>
                                    <p:anim calcmode="lin" valueType="num">
                                      <p:cBhvr>
                                        <p:cTn id="73" dur="1000" fill="hold"/>
                                        <p:tgtEl>
                                          <p:spTgt spid="28"/>
                                        </p:tgtEl>
                                        <p:attrNameLst>
                                          <p:attrName>ppt_x</p:attrName>
                                        </p:attrNameLst>
                                      </p:cBhvr>
                                      <p:tavLst>
                                        <p:tav tm="0">
                                          <p:val>
                                            <p:strVal val="#ppt_x"/>
                                          </p:val>
                                        </p:tav>
                                        <p:tav tm="100000">
                                          <p:val>
                                            <p:strVal val="#ppt_x"/>
                                          </p:val>
                                        </p:tav>
                                      </p:tavLst>
                                    </p:anim>
                                    <p:anim calcmode="lin" valueType="num">
                                      <p:cBhvr>
                                        <p:cTn id="74" dur="1000" fill="hold"/>
                                        <p:tgtEl>
                                          <p:spTgt spid="28"/>
                                        </p:tgtEl>
                                        <p:attrNameLst>
                                          <p:attrName>ppt_y</p:attrName>
                                        </p:attrNameLst>
                                      </p:cBhvr>
                                      <p:tavLst>
                                        <p:tav tm="0">
                                          <p:val>
                                            <p:strVal val="#ppt_y+.1"/>
                                          </p:val>
                                        </p:tav>
                                        <p:tav tm="100000">
                                          <p:val>
                                            <p:strVal val="#ppt_y"/>
                                          </p:val>
                                        </p:tav>
                                      </p:tavLst>
                                    </p:anim>
                                  </p:childTnLst>
                                </p:cTn>
                              </p:par>
                            </p:childTnLst>
                          </p:cTn>
                        </p:par>
                        <p:par>
                          <p:cTn id="75" fill="hold">
                            <p:stCondLst>
                              <p:cond delay="6500"/>
                            </p:stCondLst>
                            <p:childTnLst>
                              <p:par>
                                <p:cTn id="76" presetID="37" presetClass="entr" presetSubtype="0" fill="hold" grpId="0" nodeType="afterEffect">
                                  <p:stCondLst>
                                    <p:cond delay="0"/>
                                  </p:stCondLst>
                                  <p:childTnLst>
                                    <p:set>
                                      <p:cBhvr>
                                        <p:cTn id="77" dur="1" fill="hold">
                                          <p:stCondLst>
                                            <p:cond delay="0"/>
                                          </p:stCondLst>
                                        </p:cTn>
                                        <p:tgtEl>
                                          <p:spTgt spid="14"/>
                                        </p:tgtEl>
                                        <p:attrNameLst>
                                          <p:attrName>style.visibility</p:attrName>
                                        </p:attrNameLst>
                                      </p:cBhvr>
                                      <p:to>
                                        <p:strVal val="visible"/>
                                      </p:to>
                                    </p:set>
                                    <p:animEffect transition="in" filter="fade">
                                      <p:cBhvr>
                                        <p:cTn id="78" dur="1000"/>
                                        <p:tgtEl>
                                          <p:spTgt spid="14"/>
                                        </p:tgtEl>
                                      </p:cBhvr>
                                    </p:animEffect>
                                    <p:anim calcmode="lin" valueType="num">
                                      <p:cBhvr>
                                        <p:cTn id="79" dur="1000" fill="hold"/>
                                        <p:tgtEl>
                                          <p:spTgt spid="14"/>
                                        </p:tgtEl>
                                        <p:attrNameLst>
                                          <p:attrName>ppt_x</p:attrName>
                                        </p:attrNameLst>
                                      </p:cBhvr>
                                      <p:tavLst>
                                        <p:tav tm="0">
                                          <p:val>
                                            <p:strVal val="#ppt_x"/>
                                          </p:val>
                                        </p:tav>
                                        <p:tav tm="100000">
                                          <p:val>
                                            <p:strVal val="#ppt_x"/>
                                          </p:val>
                                        </p:tav>
                                      </p:tavLst>
                                    </p:anim>
                                    <p:anim calcmode="lin" valueType="num">
                                      <p:cBhvr>
                                        <p:cTn id="80" dur="900" decel="100000" fill="hold"/>
                                        <p:tgtEl>
                                          <p:spTgt spid="14"/>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14"/>
                                        </p:tgtEl>
                                        <p:attrNameLst>
                                          <p:attrName>ppt_y</p:attrName>
                                        </p:attrNameLst>
                                      </p:cBhvr>
                                      <p:tavLst>
                                        <p:tav tm="0">
                                          <p:val>
                                            <p:strVal val="#ppt_y-.03"/>
                                          </p:val>
                                        </p:tav>
                                        <p:tav tm="100000">
                                          <p:val>
                                            <p:strVal val="#ppt_y"/>
                                          </p:val>
                                        </p:tav>
                                      </p:tavLst>
                                    </p:anim>
                                  </p:childTnLst>
                                </p:cTn>
                              </p:par>
                              <p:par>
                                <p:cTn id="82" presetID="37" presetClass="entr" presetSubtype="0" fill="hold" grpId="0" nodeType="withEffect">
                                  <p:stCondLst>
                                    <p:cond delay="0"/>
                                  </p:stCondLst>
                                  <p:childTnLst>
                                    <p:set>
                                      <p:cBhvr>
                                        <p:cTn id="83" dur="1" fill="hold">
                                          <p:stCondLst>
                                            <p:cond delay="0"/>
                                          </p:stCondLst>
                                        </p:cTn>
                                        <p:tgtEl>
                                          <p:spTgt spid="15"/>
                                        </p:tgtEl>
                                        <p:attrNameLst>
                                          <p:attrName>style.visibility</p:attrName>
                                        </p:attrNameLst>
                                      </p:cBhvr>
                                      <p:to>
                                        <p:strVal val="visible"/>
                                      </p:to>
                                    </p:set>
                                    <p:animEffect transition="in" filter="fade">
                                      <p:cBhvr>
                                        <p:cTn id="84" dur="1000"/>
                                        <p:tgtEl>
                                          <p:spTgt spid="15"/>
                                        </p:tgtEl>
                                      </p:cBhvr>
                                    </p:animEffect>
                                    <p:anim calcmode="lin" valueType="num">
                                      <p:cBhvr>
                                        <p:cTn id="85" dur="1000" fill="hold"/>
                                        <p:tgtEl>
                                          <p:spTgt spid="15"/>
                                        </p:tgtEl>
                                        <p:attrNameLst>
                                          <p:attrName>ppt_x</p:attrName>
                                        </p:attrNameLst>
                                      </p:cBhvr>
                                      <p:tavLst>
                                        <p:tav tm="0">
                                          <p:val>
                                            <p:strVal val="#ppt_x"/>
                                          </p:val>
                                        </p:tav>
                                        <p:tav tm="100000">
                                          <p:val>
                                            <p:strVal val="#ppt_x"/>
                                          </p:val>
                                        </p:tav>
                                      </p:tavLst>
                                    </p:anim>
                                    <p:anim calcmode="lin" valueType="num">
                                      <p:cBhvr>
                                        <p:cTn id="86" dur="900" decel="100000" fill="hold"/>
                                        <p:tgtEl>
                                          <p:spTgt spid="15"/>
                                        </p:tgtEl>
                                        <p:attrNameLst>
                                          <p:attrName>ppt_y</p:attrName>
                                        </p:attrNameLst>
                                      </p:cBhvr>
                                      <p:tavLst>
                                        <p:tav tm="0">
                                          <p:val>
                                            <p:strVal val="#ppt_y+1"/>
                                          </p:val>
                                        </p:tav>
                                        <p:tav tm="100000">
                                          <p:val>
                                            <p:strVal val="#ppt_y-.03"/>
                                          </p:val>
                                        </p:tav>
                                      </p:tavLst>
                                    </p:anim>
                                    <p:anim calcmode="lin" valueType="num">
                                      <p:cBhvr>
                                        <p:cTn id="87"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childTnLst>
                          </p:cTn>
                        </p:par>
                        <p:par>
                          <p:cTn id="88" fill="hold">
                            <p:stCondLst>
                              <p:cond delay="7500"/>
                            </p:stCondLst>
                            <p:childTnLst>
                              <p:par>
                                <p:cTn id="89" presetID="37" presetClass="entr" presetSubtype="0" fill="hold" grpId="0" nodeType="afterEffect">
                                  <p:stCondLst>
                                    <p:cond delay="0"/>
                                  </p:stCondLst>
                                  <p:childTnLst>
                                    <p:set>
                                      <p:cBhvr>
                                        <p:cTn id="90" dur="1" fill="hold">
                                          <p:stCondLst>
                                            <p:cond delay="0"/>
                                          </p:stCondLst>
                                        </p:cTn>
                                        <p:tgtEl>
                                          <p:spTgt spid="20"/>
                                        </p:tgtEl>
                                        <p:attrNameLst>
                                          <p:attrName>style.visibility</p:attrName>
                                        </p:attrNameLst>
                                      </p:cBhvr>
                                      <p:to>
                                        <p:strVal val="visible"/>
                                      </p:to>
                                    </p:set>
                                    <p:animEffect transition="in" filter="fade">
                                      <p:cBhvr>
                                        <p:cTn id="91" dur="1000"/>
                                        <p:tgtEl>
                                          <p:spTgt spid="20"/>
                                        </p:tgtEl>
                                      </p:cBhvr>
                                    </p:animEffect>
                                    <p:anim calcmode="lin" valueType="num">
                                      <p:cBhvr>
                                        <p:cTn id="92" dur="1000" fill="hold"/>
                                        <p:tgtEl>
                                          <p:spTgt spid="20"/>
                                        </p:tgtEl>
                                        <p:attrNameLst>
                                          <p:attrName>ppt_x</p:attrName>
                                        </p:attrNameLst>
                                      </p:cBhvr>
                                      <p:tavLst>
                                        <p:tav tm="0">
                                          <p:val>
                                            <p:strVal val="#ppt_x"/>
                                          </p:val>
                                        </p:tav>
                                        <p:tav tm="100000">
                                          <p:val>
                                            <p:strVal val="#ppt_x"/>
                                          </p:val>
                                        </p:tav>
                                      </p:tavLst>
                                    </p:anim>
                                    <p:anim calcmode="lin" valueType="num">
                                      <p:cBhvr>
                                        <p:cTn id="93" dur="900" decel="100000" fill="hold"/>
                                        <p:tgtEl>
                                          <p:spTgt spid="20"/>
                                        </p:tgtEl>
                                        <p:attrNameLst>
                                          <p:attrName>ppt_y</p:attrName>
                                        </p:attrNameLst>
                                      </p:cBhvr>
                                      <p:tavLst>
                                        <p:tav tm="0">
                                          <p:val>
                                            <p:strVal val="#ppt_y+1"/>
                                          </p:val>
                                        </p:tav>
                                        <p:tav tm="100000">
                                          <p:val>
                                            <p:strVal val="#ppt_y-.03"/>
                                          </p:val>
                                        </p:tav>
                                      </p:tavLst>
                                    </p:anim>
                                    <p:anim calcmode="lin" valueType="num">
                                      <p:cBhvr>
                                        <p:cTn id="94"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par>
                                <p:cTn id="95" presetID="37" presetClass="entr" presetSubtype="0" fill="hold" grpId="0" nodeType="withEffect">
                                  <p:stCondLst>
                                    <p:cond delay="0"/>
                                  </p:stCondLst>
                                  <p:childTnLst>
                                    <p:set>
                                      <p:cBhvr>
                                        <p:cTn id="96" dur="1" fill="hold">
                                          <p:stCondLst>
                                            <p:cond delay="0"/>
                                          </p:stCondLst>
                                        </p:cTn>
                                        <p:tgtEl>
                                          <p:spTgt spid="21"/>
                                        </p:tgtEl>
                                        <p:attrNameLst>
                                          <p:attrName>style.visibility</p:attrName>
                                        </p:attrNameLst>
                                      </p:cBhvr>
                                      <p:to>
                                        <p:strVal val="visible"/>
                                      </p:to>
                                    </p:set>
                                    <p:animEffect transition="in" filter="fade">
                                      <p:cBhvr>
                                        <p:cTn id="97" dur="1000"/>
                                        <p:tgtEl>
                                          <p:spTgt spid="21"/>
                                        </p:tgtEl>
                                      </p:cBhvr>
                                    </p:animEffect>
                                    <p:anim calcmode="lin" valueType="num">
                                      <p:cBhvr>
                                        <p:cTn id="98" dur="1000" fill="hold"/>
                                        <p:tgtEl>
                                          <p:spTgt spid="21"/>
                                        </p:tgtEl>
                                        <p:attrNameLst>
                                          <p:attrName>ppt_x</p:attrName>
                                        </p:attrNameLst>
                                      </p:cBhvr>
                                      <p:tavLst>
                                        <p:tav tm="0">
                                          <p:val>
                                            <p:strVal val="#ppt_x"/>
                                          </p:val>
                                        </p:tav>
                                        <p:tav tm="100000">
                                          <p:val>
                                            <p:strVal val="#ppt_x"/>
                                          </p:val>
                                        </p:tav>
                                      </p:tavLst>
                                    </p:anim>
                                    <p:anim calcmode="lin" valueType="num">
                                      <p:cBhvr>
                                        <p:cTn id="99" dur="900" decel="100000" fill="hold"/>
                                        <p:tgtEl>
                                          <p:spTgt spid="21"/>
                                        </p:tgtEl>
                                        <p:attrNameLst>
                                          <p:attrName>ppt_y</p:attrName>
                                        </p:attrNameLst>
                                      </p:cBhvr>
                                      <p:tavLst>
                                        <p:tav tm="0">
                                          <p:val>
                                            <p:strVal val="#ppt_y+1"/>
                                          </p:val>
                                        </p:tav>
                                        <p:tav tm="100000">
                                          <p:val>
                                            <p:strVal val="#ppt_y-.03"/>
                                          </p:val>
                                        </p:tav>
                                      </p:tavLst>
                                    </p:anim>
                                    <p:anim calcmode="lin" valueType="num">
                                      <p:cBhvr>
                                        <p:cTn id="100"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childTnLst>
                          </p:cTn>
                        </p:par>
                        <p:par>
                          <p:cTn id="101" fill="hold">
                            <p:stCondLst>
                              <p:cond delay="8500"/>
                            </p:stCondLst>
                            <p:childTnLst>
                              <p:par>
                                <p:cTn id="102" presetID="42" presetClass="entr" presetSubtype="0" fill="hold" grpId="0" nodeType="afterEffect">
                                  <p:stCondLst>
                                    <p:cond delay="500"/>
                                  </p:stCondLst>
                                  <p:childTnLst>
                                    <p:set>
                                      <p:cBhvr>
                                        <p:cTn id="103" dur="1" fill="hold">
                                          <p:stCondLst>
                                            <p:cond delay="0"/>
                                          </p:stCondLst>
                                        </p:cTn>
                                        <p:tgtEl>
                                          <p:spTgt spid="9"/>
                                        </p:tgtEl>
                                        <p:attrNameLst>
                                          <p:attrName>style.visibility</p:attrName>
                                        </p:attrNameLst>
                                      </p:cBhvr>
                                      <p:to>
                                        <p:strVal val="visible"/>
                                      </p:to>
                                    </p:set>
                                    <p:animEffect transition="in" filter="fade">
                                      <p:cBhvr>
                                        <p:cTn id="104" dur="1000"/>
                                        <p:tgtEl>
                                          <p:spTgt spid="9"/>
                                        </p:tgtEl>
                                      </p:cBhvr>
                                    </p:animEffect>
                                    <p:anim calcmode="lin" valueType="num">
                                      <p:cBhvr>
                                        <p:cTn id="105" dur="1000" fill="hold"/>
                                        <p:tgtEl>
                                          <p:spTgt spid="9"/>
                                        </p:tgtEl>
                                        <p:attrNameLst>
                                          <p:attrName>ppt_x</p:attrName>
                                        </p:attrNameLst>
                                      </p:cBhvr>
                                      <p:tavLst>
                                        <p:tav tm="0">
                                          <p:val>
                                            <p:strVal val="#ppt_x"/>
                                          </p:val>
                                        </p:tav>
                                        <p:tav tm="100000">
                                          <p:val>
                                            <p:strVal val="#ppt_x"/>
                                          </p:val>
                                        </p:tav>
                                      </p:tavLst>
                                    </p:anim>
                                    <p:anim calcmode="lin" valueType="num">
                                      <p:cBhvr>
                                        <p:cTn id="106" dur="1000" fill="hold"/>
                                        <p:tgtEl>
                                          <p:spTgt spid="9"/>
                                        </p:tgtEl>
                                        <p:attrNameLst>
                                          <p:attrName>ppt_y</p:attrName>
                                        </p:attrNameLst>
                                      </p:cBhvr>
                                      <p:tavLst>
                                        <p:tav tm="0">
                                          <p:val>
                                            <p:strVal val="#ppt_y+.1"/>
                                          </p:val>
                                        </p:tav>
                                        <p:tav tm="100000">
                                          <p:val>
                                            <p:strVal val="#ppt_y"/>
                                          </p:val>
                                        </p:tav>
                                      </p:tavLst>
                                    </p:anim>
                                  </p:childTnLst>
                                </p:cTn>
                              </p:par>
                              <p:par>
                                <p:cTn id="107" presetID="42" presetClass="entr" presetSubtype="0" fill="hold" nodeType="withEffect">
                                  <p:stCondLst>
                                    <p:cond delay="500"/>
                                  </p:stCondLst>
                                  <p:childTnLst>
                                    <p:set>
                                      <p:cBhvr>
                                        <p:cTn id="108" dur="1" fill="hold">
                                          <p:stCondLst>
                                            <p:cond delay="0"/>
                                          </p:stCondLst>
                                        </p:cTn>
                                        <p:tgtEl>
                                          <p:spTgt spid="30"/>
                                        </p:tgtEl>
                                        <p:attrNameLst>
                                          <p:attrName>style.visibility</p:attrName>
                                        </p:attrNameLst>
                                      </p:cBhvr>
                                      <p:to>
                                        <p:strVal val="visible"/>
                                      </p:to>
                                    </p:set>
                                    <p:animEffect transition="in" filter="fade">
                                      <p:cBhvr>
                                        <p:cTn id="109" dur="1000"/>
                                        <p:tgtEl>
                                          <p:spTgt spid="30"/>
                                        </p:tgtEl>
                                      </p:cBhvr>
                                    </p:animEffect>
                                    <p:anim calcmode="lin" valueType="num">
                                      <p:cBhvr>
                                        <p:cTn id="110" dur="1000" fill="hold"/>
                                        <p:tgtEl>
                                          <p:spTgt spid="30"/>
                                        </p:tgtEl>
                                        <p:attrNameLst>
                                          <p:attrName>ppt_x</p:attrName>
                                        </p:attrNameLst>
                                      </p:cBhvr>
                                      <p:tavLst>
                                        <p:tav tm="0">
                                          <p:val>
                                            <p:strVal val="#ppt_x"/>
                                          </p:val>
                                        </p:tav>
                                        <p:tav tm="100000">
                                          <p:val>
                                            <p:strVal val="#ppt_x"/>
                                          </p:val>
                                        </p:tav>
                                      </p:tavLst>
                                    </p:anim>
                                    <p:anim calcmode="lin" valueType="num">
                                      <p:cBhvr>
                                        <p:cTn id="111" dur="1000" fill="hold"/>
                                        <p:tgtEl>
                                          <p:spTgt spid="30"/>
                                        </p:tgtEl>
                                        <p:attrNameLst>
                                          <p:attrName>ppt_y</p:attrName>
                                        </p:attrNameLst>
                                      </p:cBhvr>
                                      <p:tavLst>
                                        <p:tav tm="0">
                                          <p:val>
                                            <p:strVal val="#ppt_y+.1"/>
                                          </p:val>
                                        </p:tav>
                                        <p:tav tm="100000">
                                          <p:val>
                                            <p:strVal val="#ppt_y"/>
                                          </p:val>
                                        </p:tav>
                                      </p:tavLst>
                                    </p:anim>
                                  </p:childTnLst>
                                </p:cTn>
                              </p:par>
                              <p:par>
                                <p:cTn id="112" presetID="42" presetClass="entr" presetSubtype="0" fill="hold" grpId="0" nodeType="withEffect">
                                  <p:stCondLst>
                                    <p:cond delay="500"/>
                                  </p:stCondLst>
                                  <p:childTnLst>
                                    <p:set>
                                      <p:cBhvr>
                                        <p:cTn id="113" dur="1" fill="hold">
                                          <p:stCondLst>
                                            <p:cond delay="0"/>
                                          </p:stCondLst>
                                        </p:cTn>
                                        <p:tgtEl>
                                          <p:spTgt spid="27"/>
                                        </p:tgtEl>
                                        <p:attrNameLst>
                                          <p:attrName>style.visibility</p:attrName>
                                        </p:attrNameLst>
                                      </p:cBhvr>
                                      <p:to>
                                        <p:strVal val="visible"/>
                                      </p:to>
                                    </p:set>
                                    <p:animEffect transition="in" filter="fade">
                                      <p:cBhvr>
                                        <p:cTn id="114" dur="1000"/>
                                        <p:tgtEl>
                                          <p:spTgt spid="27"/>
                                        </p:tgtEl>
                                      </p:cBhvr>
                                    </p:animEffect>
                                    <p:anim calcmode="lin" valueType="num">
                                      <p:cBhvr>
                                        <p:cTn id="115" dur="1000" fill="hold"/>
                                        <p:tgtEl>
                                          <p:spTgt spid="27"/>
                                        </p:tgtEl>
                                        <p:attrNameLst>
                                          <p:attrName>ppt_x</p:attrName>
                                        </p:attrNameLst>
                                      </p:cBhvr>
                                      <p:tavLst>
                                        <p:tav tm="0">
                                          <p:val>
                                            <p:strVal val="#ppt_x"/>
                                          </p:val>
                                        </p:tav>
                                        <p:tav tm="100000">
                                          <p:val>
                                            <p:strVal val="#ppt_x"/>
                                          </p:val>
                                        </p:tav>
                                      </p:tavLst>
                                    </p:anim>
                                    <p:anim calcmode="lin" valueType="num">
                                      <p:cBhvr>
                                        <p:cTn id="116" dur="1000" fill="hold"/>
                                        <p:tgtEl>
                                          <p:spTgt spid="27"/>
                                        </p:tgtEl>
                                        <p:attrNameLst>
                                          <p:attrName>ppt_y</p:attrName>
                                        </p:attrNameLst>
                                      </p:cBhvr>
                                      <p:tavLst>
                                        <p:tav tm="0">
                                          <p:val>
                                            <p:strVal val="#ppt_y+.1"/>
                                          </p:val>
                                        </p:tav>
                                        <p:tav tm="100000">
                                          <p:val>
                                            <p:strVal val="#ppt_y"/>
                                          </p:val>
                                        </p:tav>
                                      </p:tavLst>
                                    </p:anim>
                                  </p:childTnLst>
                                </p:cTn>
                              </p:par>
                            </p:childTnLst>
                          </p:cTn>
                        </p:par>
                        <p:par>
                          <p:cTn id="117" fill="hold">
                            <p:stCondLst>
                              <p:cond delay="10000"/>
                            </p:stCondLst>
                            <p:childTnLst>
                              <p:par>
                                <p:cTn id="118" presetID="37" presetClass="entr" presetSubtype="0" fill="hold" grpId="0" nodeType="afterEffect">
                                  <p:stCondLst>
                                    <p:cond delay="0"/>
                                  </p:stCondLst>
                                  <p:childTnLst>
                                    <p:set>
                                      <p:cBhvr>
                                        <p:cTn id="119" dur="1" fill="hold">
                                          <p:stCondLst>
                                            <p:cond delay="0"/>
                                          </p:stCondLst>
                                        </p:cTn>
                                        <p:tgtEl>
                                          <p:spTgt spid="16"/>
                                        </p:tgtEl>
                                        <p:attrNameLst>
                                          <p:attrName>style.visibility</p:attrName>
                                        </p:attrNameLst>
                                      </p:cBhvr>
                                      <p:to>
                                        <p:strVal val="visible"/>
                                      </p:to>
                                    </p:set>
                                    <p:animEffect transition="in" filter="fade">
                                      <p:cBhvr>
                                        <p:cTn id="120" dur="1000"/>
                                        <p:tgtEl>
                                          <p:spTgt spid="16"/>
                                        </p:tgtEl>
                                      </p:cBhvr>
                                    </p:animEffect>
                                    <p:anim calcmode="lin" valueType="num">
                                      <p:cBhvr>
                                        <p:cTn id="121" dur="1000" fill="hold"/>
                                        <p:tgtEl>
                                          <p:spTgt spid="16"/>
                                        </p:tgtEl>
                                        <p:attrNameLst>
                                          <p:attrName>ppt_x</p:attrName>
                                        </p:attrNameLst>
                                      </p:cBhvr>
                                      <p:tavLst>
                                        <p:tav tm="0">
                                          <p:val>
                                            <p:strVal val="#ppt_x"/>
                                          </p:val>
                                        </p:tav>
                                        <p:tav tm="100000">
                                          <p:val>
                                            <p:strVal val="#ppt_x"/>
                                          </p:val>
                                        </p:tav>
                                      </p:tavLst>
                                    </p:anim>
                                    <p:anim calcmode="lin" valueType="num">
                                      <p:cBhvr>
                                        <p:cTn id="122" dur="900" decel="100000" fill="hold"/>
                                        <p:tgtEl>
                                          <p:spTgt spid="16"/>
                                        </p:tgtEl>
                                        <p:attrNameLst>
                                          <p:attrName>ppt_y</p:attrName>
                                        </p:attrNameLst>
                                      </p:cBhvr>
                                      <p:tavLst>
                                        <p:tav tm="0">
                                          <p:val>
                                            <p:strVal val="#ppt_y+1"/>
                                          </p:val>
                                        </p:tav>
                                        <p:tav tm="100000">
                                          <p:val>
                                            <p:strVal val="#ppt_y-.03"/>
                                          </p:val>
                                        </p:tav>
                                      </p:tavLst>
                                    </p:anim>
                                    <p:anim calcmode="lin" valueType="num">
                                      <p:cBhvr>
                                        <p:cTn id="123"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par>
                                <p:cTn id="124" presetID="37" presetClass="entr" presetSubtype="0" fill="hold" grpId="0" nodeType="withEffect">
                                  <p:stCondLst>
                                    <p:cond delay="0"/>
                                  </p:stCondLst>
                                  <p:childTnLst>
                                    <p:set>
                                      <p:cBhvr>
                                        <p:cTn id="125" dur="1" fill="hold">
                                          <p:stCondLst>
                                            <p:cond delay="0"/>
                                          </p:stCondLst>
                                        </p:cTn>
                                        <p:tgtEl>
                                          <p:spTgt spid="17"/>
                                        </p:tgtEl>
                                        <p:attrNameLst>
                                          <p:attrName>style.visibility</p:attrName>
                                        </p:attrNameLst>
                                      </p:cBhvr>
                                      <p:to>
                                        <p:strVal val="visible"/>
                                      </p:to>
                                    </p:set>
                                    <p:animEffect transition="in" filter="fade">
                                      <p:cBhvr>
                                        <p:cTn id="126" dur="1000"/>
                                        <p:tgtEl>
                                          <p:spTgt spid="17"/>
                                        </p:tgtEl>
                                      </p:cBhvr>
                                    </p:animEffect>
                                    <p:anim calcmode="lin" valueType="num">
                                      <p:cBhvr>
                                        <p:cTn id="127" dur="1000" fill="hold"/>
                                        <p:tgtEl>
                                          <p:spTgt spid="17"/>
                                        </p:tgtEl>
                                        <p:attrNameLst>
                                          <p:attrName>ppt_x</p:attrName>
                                        </p:attrNameLst>
                                      </p:cBhvr>
                                      <p:tavLst>
                                        <p:tav tm="0">
                                          <p:val>
                                            <p:strVal val="#ppt_x"/>
                                          </p:val>
                                        </p:tav>
                                        <p:tav tm="100000">
                                          <p:val>
                                            <p:strVal val="#ppt_x"/>
                                          </p:val>
                                        </p:tav>
                                      </p:tavLst>
                                    </p:anim>
                                    <p:anim calcmode="lin" valueType="num">
                                      <p:cBhvr>
                                        <p:cTn id="128" dur="900" decel="100000" fill="hold"/>
                                        <p:tgtEl>
                                          <p:spTgt spid="17"/>
                                        </p:tgtEl>
                                        <p:attrNameLst>
                                          <p:attrName>ppt_y</p:attrName>
                                        </p:attrNameLst>
                                      </p:cBhvr>
                                      <p:tavLst>
                                        <p:tav tm="0">
                                          <p:val>
                                            <p:strVal val="#ppt_y+1"/>
                                          </p:val>
                                        </p:tav>
                                        <p:tav tm="100000">
                                          <p:val>
                                            <p:strVal val="#ppt_y-.03"/>
                                          </p:val>
                                        </p:tav>
                                      </p:tavLst>
                                    </p:anim>
                                    <p:anim calcmode="lin" valueType="num">
                                      <p:cBhvr>
                                        <p:cTn id="129" dur="100" accel="100000" fill="hold">
                                          <p:stCondLst>
                                            <p:cond delay="900"/>
                                          </p:stCondLst>
                                        </p:cTn>
                                        <p:tgtEl>
                                          <p:spTgt spid="17"/>
                                        </p:tgtEl>
                                        <p:attrNameLst>
                                          <p:attrName>ppt_y</p:attrName>
                                        </p:attrNameLst>
                                      </p:cBhvr>
                                      <p:tavLst>
                                        <p:tav tm="0">
                                          <p:val>
                                            <p:strVal val="#ppt_y-.03"/>
                                          </p:val>
                                        </p:tav>
                                        <p:tav tm="100000">
                                          <p:val>
                                            <p:strVal val="#ppt_y"/>
                                          </p:val>
                                        </p:tav>
                                      </p:tavLst>
                                    </p:anim>
                                  </p:childTnLst>
                                </p:cTn>
                              </p:par>
                            </p:childTnLst>
                          </p:cTn>
                        </p:par>
                        <p:par>
                          <p:cTn id="130" fill="hold">
                            <p:stCondLst>
                              <p:cond delay="11000"/>
                            </p:stCondLst>
                            <p:childTnLst>
                              <p:par>
                                <p:cTn id="131" presetID="37" presetClass="entr" presetSubtype="0" fill="hold" grpId="0" nodeType="afterEffect">
                                  <p:stCondLst>
                                    <p:cond delay="0"/>
                                  </p:stCondLst>
                                  <p:childTnLst>
                                    <p:set>
                                      <p:cBhvr>
                                        <p:cTn id="132" dur="1" fill="hold">
                                          <p:stCondLst>
                                            <p:cond delay="0"/>
                                          </p:stCondLst>
                                        </p:cTn>
                                        <p:tgtEl>
                                          <p:spTgt spid="22"/>
                                        </p:tgtEl>
                                        <p:attrNameLst>
                                          <p:attrName>style.visibility</p:attrName>
                                        </p:attrNameLst>
                                      </p:cBhvr>
                                      <p:to>
                                        <p:strVal val="visible"/>
                                      </p:to>
                                    </p:set>
                                    <p:animEffect transition="in" filter="fade">
                                      <p:cBhvr>
                                        <p:cTn id="133" dur="1000"/>
                                        <p:tgtEl>
                                          <p:spTgt spid="22"/>
                                        </p:tgtEl>
                                      </p:cBhvr>
                                    </p:animEffect>
                                    <p:anim calcmode="lin" valueType="num">
                                      <p:cBhvr>
                                        <p:cTn id="134" dur="1000" fill="hold"/>
                                        <p:tgtEl>
                                          <p:spTgt spid="22"/>
                                        </p:tgtEl>
                                        <p:attrNameLst>
                                          <p:attrName>ppt_x</p:attrName>
                                        </p:attrNameLst>
                                      </p:cBhvr>
                                      <p:tavLst>
                                        <p:tav tm="0">
                                          <p:val>
                                            <p:strVal val="#ppt_x"/>
                                          </p:val>
                                        </p:tav>
                                        <p:tav tm="100000">
                                          <p:val>
                                            <p:strVal val="#ppt_x"/>
                                          </p:val>
                                        </p:tav>
                                      </p:tavLst>
                                    </p:anim>
                                    <p:anim calcmode="lin" valueType="num">
                                      <p:cBhvr>
                                        <p:cTn id="135" dur="900" decel="100000" fill="hold"/>
                                        <p:tgtEl>
                                          <p:spTgt spid="22"/>
                                        </p:tgtEl>
                                        <p:attrNameLst>
                                          <p:attrName>ppt_y</p:attrName>
                                        </p:attrNameLst>
                                      </p:cBhvr>
                                      <p:tavLst>
                                        <p:tav tm="0">
                                          <p:val>
                                            <p:strVal val="#ppt_y+1"/>
                                          </p:val>
                                        </p:tav>
                                        <p:tav tm="100000">
                                          <p:val>
                                            <p:strVal val="#ppt_y-.03"/>
                                          </p:val>
                                        </p:tav>
                                      </p:tavLst>
                                    </p:anim>
                                    <p:anim calcmode="lin" valueType="num">
                                      <p:cBhvr>
                                        <p:cTn id="136"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par>
                                <p:cTn id="137" presetID="37" presetClass="entr" presetSubtype="0" fill="hold" grpId="0" nodeType="withEffect">
                                  <p:stCondLst>
                                    <p:cond delay="0"/>
                                  </p:stCondLst>
                                  <p:childTnLst>
                                    <p:set>
                                      <p:cBhvr>
                                        <p:cTn id="138" dur="1" fill="hold">
                                          <p:stCondLst>
                                            <p:cond delay="0"/>
                                          </p:stCondLst>
                                        </p:cTn>
                                        <p:tgtEl>
                                          <p:spTgt spid="23"/>
                                        </p:tgtEl>
                                        <p:attrNameLst>
                                          <p:attrName>style.visibility</p:attrName>
                                        </p:attrNameLst>
                                      </p:cBhvr>
                                      <p:to>
                                        <p:strVal val="visible"/>
                                      </p:to>
                                    </p:set>
                                    <p:animEffect transition="in" filter="fade">
                                      <p:cBhvr>
                                        <p:cTn id="139" dur="1000"/>
                                        <p:tgtEl>
                                          <p:spTgt spid="23"/>
                                        </p:tgtEl>
                                      </p:cBhvr>
                                    </p:animEffect>
                                    <p:anim calcmode="lin" valueType="num">
                                      <p:cBhvr>
                                        <p:cTn id="140" dur="1000" fill="hold"/>
                                        <p:tgtEl>
                                          <p:spTgt spid="23"/>
                                        </p:tgtEl>
                                        <p:attrNameLst>
                                          <p:attrName>ppt_x</p:attrName>
                                        </p:attrNameLst>
                                      </p:cBhvr>
                                      <p:tavLst>
                                        <p:tav tm="0">
                                          <p:val>
                                            <p:strVal val="#ppt_x"/>
                                          </p:val>
                                        </p:tav>
                                        <p:tav tm="100000">
                                          <p:val>
                                            <p:strVal val="#ppt_x"/>
                                          </p:val>
                                        </p:tav>
                                      </p:tavLst>
                                    </p:anim>
                                    <p:anim calcmode="lin" valueType="num">
                                      <p:cBhvr>
                                        <p:cTn id="141" dur="900" decel="100000" fill="hold"/>
                                        <p:tgtEl>
                                          <p:spTgt spid="23"/>
                                        </p:tgtEl>
                                        <p:attrNameLst>
                                          <p:attrName>ppt_y</p:attrName>
                                        </p:attrNameLst>
                                      </p:cBhvr>
                                      <p:tavLst>
                                        <p:tav tm="0">
                                          <p:val>
                                            <p:strVal val="#ppt_y+1"/>
                                          </p:val>
                                        </p:tav>
                                        <p:tav tm="100000">
                                          <p:val>
                                            <p:strVal val="#ppt_y-.03"/>
                                          </p:val>
                                        </p:tav>
                                      </p:tavLst>
                                    </p:anim>
                                    <p:anim calcmode="lin" valueType="num">
                                      <p:cBhvr>
                                        <p:cTn id="142"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0" grpId="0"/>
      <p:bldP spid="11" grpId="0"/>
      <p:bldP spid="12" grpId="0" animBg="1"/>
      <p:bldP spid="13" grpId="0"/>
      <p:bldP spid="14" grpId="0" animBg="1"/>
      <p:bldP spid="15" grpId="0"/>
      <p:bldP spid="16" grpId="0" animBg="1"/>
      <p:bldP spid="17" grpId="0"/>
      <p:bldP spid="18" grpId="0" animBg="1"/>
      <p:bldP spid="19" grpId="0"/>
      <p:bldP spid="20" grpId="0" animBg="1"/>
      <p:bldP spid="21" grpId="0"/>
      <p:bldP spid="22" grpId="0" animBg="1"/>
      <p:bldP spid="23" grpId="0"/>
      <p:bldP spid="24" grpId="0"/>
      <p:bldP spid="25" grpId="0"/>
      <p:bldP spid="27" grpId="0"/>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1584</TotalTime>
  <Words>1572</Words>
  <Application>Microsoft Office PowerPoint</Application>
  <PresentationFormat>Widescreen</PresentationFormat>
  <Paragraphs>86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326</cp:revision>
  <dcterms:created xsi:type="dcterms:W3CDTF">2016-09-28T22:08:47Z</dcterms:created>
  <dcterms:modified xsi:type="dcterms:W3CDTF">2019-10-03T15:15:41Z</dcterms:modified>
</cp:coreProperties>
</file>