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12"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0" d="100"/>
          <a:sy n="80" d="100"/>
        </p:scale>
        <p:origin x="120" y="60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1616962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10/3/2019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powerpoint.sage-fox.com/" TargetMode="External"/><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 Id="rId9"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9" name="Group 38">
            <a:extLst>
              <a:ext uri="{FF2B5EF4-FFF2-40B4-BE49-F238E27FC236}">
                <a16:creationId xmlns:a16="http://schemas.microsoft.com/office/drawing/2014/main" id="{AC92DD69-3B51-408F-A7B0-9AAB46DFC771}"/>
              </a:ext>
            </a:extLst>
          </p:cNvPr>
          <p:cNvGrpSpPr/>
          <p:nvPr/>
        </p:nvGrpSpPr>
        <p:grpSpPr>
          <a:xfrm>
            <a:off x="1447800" y="1905000"/>
            <a:ext cx="2103120" cy="1405100"/>
            <a:chOff x="1905000" y="1905000"/>
            <a:chExt cx="2103120" cy="1405100"/>
          </a:xfrm>
        </p:grpSpPr>
        <p:grpSp>
          <p:nvGrpSpPr>
            <p:cNvPr id="23" name="Group 22">
              <a:extLst>
                <a:ext uri="{FF2B5EF4-FFF2-40B4-BE49-F238E27FC236}">
                  <a16:creationId xmlns:a16="http://schemas.microsoft.com/office/drawing/2014/main" id="{EE3A8423-8E7A-49E6-9511-DAD65ABEE5D3}"/>
                </a:ext>
              </a:extLst>
            </p:cNvPr>
            <p:cNvGrpSpPr>
              <a:grpSpLocks noChangeAspect="1"/>
            </p:cNvGrpSpPr>
            <p:nvPr/>
          </p:nvGrpSpPr>
          <p:grpSpPr>
            <a:xfrm>
              <a:off x="1905000" y="1905000"/>
              <a:ext cx="2103120" cy="1405100"/>
              <a:chOff x="3048000" y="1828800"/>
              <a:chExt cx="3121152" cy="2085246"/>
            </a:xfrm>
          </p:grpSpPr>
          <p:sp>
            <p:nvSpPr>
              <p:cNvPr id="16" name="Oval 15">
                <a:extLst>
                  <a:ext uri="{FF2B5EF4-FFF2-40B4-BE49-F238E27FC236}">
                    <a16:creationId xmlns:a16="http://schemas.microsoft.com/office/drawing/2014/main" id="{4595344A-30A8-4E09-A23B-6C0FEC5DD5FB}"/>
                  </a:ext>
                </a:extLst>
              </p:cNvPr>
              <p:cNvSpPr>
                <a:spLocks noChangeAspect="1"/>
              </p:cNvSpPr>
              <p:nvPr/>
            </p:nvSpPr>
            <p:spPr>
              <a:xfrm>
                <a:off x="3219890" y="2000689"/>
                <a:ext cx="1587716" cy="1587716"/>
              </a:xfrm>
              <a:prstGeom prst="ellipse">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64646"/>
                  </a:solidFill>
                </a:endParaRPr>
              </a:p>
            </p:txBody>
          </p:sp>
          <p:sp>
            <p:nvSpPr>
              <p:cNvPr id="22" name="Freeform: Shape 21">
                <a:extLst>
                  <a:ext uri="{FF2B5EF4-FFF2-40B4-BE49-F238E27FC236}">
                    <a16:creationId xmlns:a16="http://schemas.microsoft.com/office/drawing/2014/main" id="{73E5CB96-2CFA-44F0-A5C6-1A810D0726BF}"/>
                  </a:ext>
                </a:extLst>
              </p:cNvPr>
              <p:cNvSpPr>
                <a:spLocks noChangeAspect="1"/>
              </p:cNvSpPr>
              <p:nvPr/>
            </p:nvSpPr>
            <p:spPr>
              <a:xfrm>
                <a:off x="3048000" y="1828800"/>
                <a:ext cx="3121152" cy="2085246"/>
              </a:xfrm>
              <a:custGeom>
                <a:avLst/>
                <a:gdLst>
                  <a:gd name="connsiteX0" fmla="*/ 960120 w 3121152"/>
                  <a:gd name="connsiteY0" fmla="*/ 182880 h 2085246"/>
                  <a:gd name="connsiteX1" fmla="*/ 182880 w 3121152"/>
                  <a:gd name="connsiteY1" fmla="*/ 960120 h 2085246"/>
                  <a:gd name="connsiteX2" fmla="*/ 960120 w 3121152"/>
                  <a:gd name="connsiteY2" fmla="*/ 1737360 h 2085246"/>
                  <a:gd name="connsiteX3" fmla="*/ 1039589 w 3121152"/>
                  <a:gd name="connsiteY3" fmla="*/ 1733347 h 2085246"/>
                  <a:gd name="connsiteX4" fmla="*/ 1056760 w 3121152"/>
                  <a:gd name="connsiteY4" fmla="*/ 1730727 h 2085246"/>
                  <a:gd name="connsiteX5" fmla="*/ 1116761 w 3121152"/>
                  <a:gd name="connsiteY5" fmla="*/ 1721569 h 2085246"/>
                  <a:gd name="connsiteX6" fmla="*/ 1119585 w 3121152"/>
                  <a:gd name="connsiteY6" fmla="*/ 1720693 h 2085246"/>
                  <a:gd name="connsiteX7" fmla="*/ 1262657 w 3121152"/>
                  <a:gd name="connsiteY7" fmla="*/ 1676281 h 2085246"/>
                  <a:gd name="connsiteX8" fmla="*/ 1737360 w 3121152"/>
                  <a:gd name="connsiteY8" fmla="*/ 960120 h 2085246"/>
                  <a:gd name="connsiteX9" fmla="*/ 960120 w 3121152"/>
                  <a:gd name="connsiteY9" fmla="*/ 182880 h 2085246"/>
                  <a:gd name="connsiteX10" fmla="*/ 960120 w 3121152"/>
                  <a:gd name="connsiteY10" fmla="*/ 0 h 2085246"/>
                  <a:gd name="connsiteX11" fmla="*/ 1920240 w 3121152"/>
                  <a:gd name="connsiteY11" fmla="*/ 960120 h 2085246"/>
                  <a:gd name="connsiteX12" fmla="*/ 1639028 w 3121152"/>
                  <a:gd name="connsiteY12" fmla="*/ 1639028 h 2085246"/>
                  <a:gd name="connsiteX13" fmla="*/ 1540763 w 3121152"/>
                  <a:gd name="connsiteY13" fmla="*/ 1720103 h 2085246"/>
                  <a:gd name="connsiteX14" fmla="*/ 2590800 w 3121152"/>
                  <a:gd name="connsiteY14" fmla="*/ 1720103 h 2085246"/>
                  <a:gd name="connsiteX15" fmla="*/ 2590800 w 3121152"/>
                  <a:gd name="connsiteY15" fmla="*/ 1557112 h 2085246"/>
                  <a:gd name="connsiteX16" fmla="*/ 3121152 w 3121152"/>
                  <a:gd name="connsiteY16" fmla="*/ 1821179 h 2085246"/>
                  <a:gd name="connsiteX17" fmla="*/ 2590800 w 3121152"/>
                  <a:gd name="connsiteY17" fmla="*/ 2085246 h 2085246"/>
                  <a:gd name="connsiteX18" fmla="*/ 2590800 w 3121152"/>
                  <a:gd name="connsiteY18" fmla="*/ 1922257 h 2085246"/>
                  <a:gd name="connsiteX19" fmla="*/ 911352 w 3121152"/>
                  <a:gd name="connsiteY19" fmla="*/ 1922257 h 2085246"/>
                  <a:gd name="connsiteX20" fmla="*/ 911352 w 3121152"/>
                  <a:gd name="connsiteY20" fmla="*/ 1917778 h 2085246"/>
                  <a:gd name="connsiteX21" fmla="*/ 861953 w 3121152"/>
                  <a:gd name="connsiteY21" fmla="*/ 1915283 h 2085246"/>
                  <a:gd name="connsiteX22" fmla="*/ 0 w 3121152"/>
                  <a:gd name="connsiteY22" fmla="*/ 960120 h 2085246"/>
                  <a:gd name="connsiteX23" fmla="*/ 960120 w 3121152"/>
                  <a:gd name="connsiteY23" fmla="*/ 0 h 20852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121152" h="2085246">
                    <a:moveTo>
                      <a:pt x="960120" y="182880"/>
                    </a:moveTo>
                    <a:cubicBezTo>
                      <a:pt x="530862" y="182880"/>
                      <a:pt x="182880" y="530862"/>
                      <a:pt x="182880" y="960120"/>
                    </a:cubicBezTo>
                    <a:cubicBezTo>
                      <a:pt x="182880" y="1389378"/>
                      <a:pt x="530862" y="1737360"/>
                      <a:pt x="960120" y="1737360"/>
                    </a:cubicBezTo>
                    <a:cubicBezTo>
                      <a:pt x="986949" y="1737360"/>
                      <a:pt x="1013460" y="1736001"/>
                      <a:pt x="1039589" y="1733347"/>
                    </a:cubicBezTo>
                    <a:lnTo>
                      <a:pt x="1056760" y="1730727"/>
                    </a:lnTo>
                    <a:lnTo>
                      <a:pt x="1116761" y="1721569"/>
                    </a:lnTo>
                    <a:lnTo>
                      <a:pt x="1119585" y="1720693"/>
                    </a:lnTo>
                    <a:lnTo>
                      <a:pt x="1262657" y="1676281"/>
                    </a:lnTo>
                    <a:cubicBezTo>
                      <a:pt x="1541620" y="1558289"/>
                      <a:pt x="1737360" y="1282064"/>
                      <a:pt x="1737360" y="960120"/>
                    </a:cubicBezTo>
                    <a:cubicBezTo>
                      <a:pt x="1737360" y="530862"/>
                      <a:pt x="1389378" y="182880"/>
                      <a:pt x="960120" y="182880"/>
                    </a:cubicBezTo>
                    <a:close/>
                    <a:moveTo>
                      <a:pt x="960120" y="0"/>
                    </a:moveTo>
                    <a:cubicBezTo>
                      <a:pt x="1490380" y="0"/>
                      <a:pt x="1920240" y="429860"/>
                      <a:pt x="1920240" y="960120"/>
                    </a:cubicBezTo>
                    <a:cubicBezTo>
                      <a:pt x="1920240" y="1225250"/>
                      <a:pt x="1812775" y="1465280"/>
                      <a:pt x="1639028" y="1639028"/>
                    </a:cubicBezTo>
                    <a:lnTo>
                      <a:pt x="1540763" y="1720103"/>
                    </a:lnTo>
                    <a:lnTo>
                      <a:pt x="2590800" y="1720103"/>
                    </a:lnTo>
                    <a:lnTo>
                      <a:pt x="2590800" y="1557112"/>
                    </a:lnTo>
                    <a:lnTo>
                      <a:pt x="3121152" y="1821179"/>
                    </a:lnTo>
                    <a:lnTo>
                      <a:pt x="2590800" y="2085246"/>
                    </a:lnTo>
                    <a:lnTo>
                      <a:pt x="2590800" y="1922257"/>
                    </a:lnTo>
                    <a:lnTo>
                      <a:pt x="911352" y="1922257"/>
                    </a:lnTo>
                    <a:lnTo>
                      <a:pt x="911352" y="1917778"/>
                    </a:lnTo>
                    <a:lnTo>
                      <a:pt x="861953" y="1915283"/>
                    </a:lnTo>
                    <a:cubicBezTo>
                      <a:pt x="377807" y="1866115"/>
                      <a:pt x="0" y="1457239"/>
                      <a:pt x="0" y="960120"/>
                    </a:cubicBezTo>
                    <a:cubicBezTo>
                      <a:pt x="0" y="429860"/>
                      <a:pt x="429860" y="0"/>
                      <a:pt x="960120" y="0"/>
                    </a:cubicBezTo>
                    <a:close/>
                  </a:path>
                </a:pathLst>
              </a:custGeom>
              <a:solidFill>
                <a:srgbClr val="FF2B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64646"/>
                  </a:solidFill>
                </a:endParaRPr>
              </a:p>
            </p:txBody>
          </p:sp>
        </p:grpSp>
        <p:pic>
          <p:nvPicPr>
            <p:cNvPr id="24" name="Graphic 23" descr="Microscope">
              <a:extLst>
                <a:ext uri="{FF2B5EF4-FFF2-40B4-BE49-F238E27FC236}">
                  <a16:creationId xmlns:a16="http://schemas.microsoft.com/office/drawing/2014/main" id="{55DC15DB-14CA-47A5-B967-D2DFAC3FEAB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277636" y="2234202"/>
              <a:ext cx="548640" cy="548640"/>
            </a:xfrm>
            <a:prstGeom prst="rect">
              <a:avLst/>
            </a:prstGeom>
          </p:spPr>
        </p:pic>
      </p:grpSp>
      <p:sp>
        <p:nvSpPr>
          <p:cNvPr id="28" name="TextBox 27">
            <a:extLst>
              <a:ext uri="{FF2B5EF4-FFF2-40B4-BE49-F238E27FC236}">
                <a16:creationId xmlns:a16="http://schemas.microsoft.com/office/drawing/2014/main" id="{48472F20-C787-4F74-A962-014C993986CD}"/>
              </a:ext>
            </a:extLst>
          </p:cNvPr>
          <p:cNvSpPr txBox="1"/>
          <p:nvPr/>
        </p:nvSpPr>
        <p:spPr>
          <a:xfrm>
            <a:off x="3733800" y="1905000"/>
            <a:ext cx="4251960" cy="1308050"/>
          </a:xfrm>
          <a:prstGeom prst="rect">
            <a:avLst/>
          </a:prstGeom>
          <a:noFill/>
        </p:spPr>
        <p:txBody>
          <a:bodyPr wrap="square" rtlCol="0">
            <a:spAutoFit/>
          </a:bodyPr>
          <a:lstStyle/>
          <a:p>
            <a:r>
              <a:rPr lang="en-US" sz="1400" dirty="0">
                <a:solidFill>
                  <a:srgbClr val="FF2B2A"/>
                </a:solidFill>
                <a:latin typeface="Bernard MT Condensed" panose="02050806060905020404" pitchFamily="18" charset="0"/>
              </a:rPr>
              <a:t>LOREM IPSUM DOLOR</a:t>
            </a:r>
          </a:p>
          <a:p>
            <a:r>
              <a:rPr lang="en-US" sz="1300" dirty="0">
                <a:solidFill>
                  <a:srgbClr val="464646"/>
                </a:solidFill>
                <a:latin typeface="Candara" panose="020E0502030303020204" pitchFamily="34" charset="0"/>
              </a:rPr>
              <a:t>Lorem ipsum dolor sit amet, consectetur adipiscing elit, sed do eiusmod tempor incididunt ut labore et dolore magna aliqua. </a:t>
            </a:r>
            <a:endParaRPr lang="en-US" sz="400" dirty="0">
              <a:solidFill>
                <a:srgbClr val="464646"/>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a:t>
            </a:r>
          </a:p>
        </p:txBody>
      </p:sp>
      <p:sp>
        <p:nvSpPr>
          <p:cNvPr id="35" name="TextBox 34">
            <a:extLst>
              <a:ext uri="{FF2B5EF4-FFF2-40B4-BE49-F238E27FC236}">
                <a16:creationId xmlns:a16="http://schemas.microsoft.com/office/drawing/2014/main" id="{3C1C44E5-7119-40B3-8117-8E3A0E109A9C}"/>
              </a:ext>
            </a:extLst>
          </p:cNvPr>
          <p:cNvSpPr txBox="1"/>
          <p:nvPr/>
        </p:nvSpPr>
        <p:spPr>
          <a:xfrm>
            <a:off x="5196840" y="3505200"/>
            <a:ext cx="4251960" cy="1308050"/>
          </a:xfrm>
          <a:prstGeom prst="rect">
            <a:avLst/>
          </a:prstGeom>
          <a:noFill/>
        </p:spPr>
        <p:txBody>
          <a:bodyPr wrap="square" rtlCol="0">
            <a:spAutoFit/>
          </a:bodyPr>
          <a:lstStyle/>
          <a:p>
            <a:r>
              <a:rPr lang="en-US" sz="1400" dirty="0">
                <a:solidFill>
                  <a:srgbClr val="3EB8CD"/>
                </a:solidFill>
                <a:latin typeface="Bernard MT Condensed" panose="02050806060905020404" pitchFamily="18" charset="0"/>
              </a:rPr>
              <a:t>LOREM IPSUM DOLOR</a:t>
            </a:r>
          </a:p>
          <a:p>
            <a:r>
              <a:rPr lang="en-US" sz="1300" dirty="0">
                <a:solidFill>
                  <a:srgbClr val="464646"/>
                </a:solidFill>
                <a:latin typeface="Candara" panose="020E0502030303020204" pitchFamily="34" charset="0"/>
              </a:rPr>
              <a:t>Lorem ipsum dolor sit amet, consectetur adipiscing elit, sed do eiusmod tempor incididunt ut labore et dolore magna aliqua. </a:t>
            </a:r>
            <a:endParaRPr lang="en-US" sz="400" dirty="0">
              <a:solidFill>
                <a:srgbClr val="464646"/>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a:t>
            </a:r>
          </a:p>
        </p:txBody>
      </p:sp>
      <p:sp>
        <p:nvSpPr>
          <p:cNvPr id="36" name="TextBox 35">
            <a:extLst>
              <a:ext uri="{FF2B5EF4-FFF2-40B4-BE49-F238E27FC236}">
                <a16:creationId xmlns:a16="http://schemas.microsoft.com/office/drawing/2014/main" id="{E782BA9D-A492-4319-B64A-7BA7ADA3C1BC}"/>
              </a:ext>
            </a:extLst>
          </p:cNvPr>
          <p:cNvSpPr txBox="1"/>
          <p:nvPr/>
        </p:nvSpPr>
        <p:spPr>
          <a:xfrm>
            <a:off x="6644640" y="5105400"/>
            <a:ext cx="4251960" cy="1308050"/>
          </a:xfrm>
          <a:prstGeom prst="rect">
            <a:avLst/>
          </a:prstGeom>
          <a:noFill/>
        </p:spPr>
        <p:txBody>
          <a:bodyPr wrap="square" rtlCol="0">
            <a:spAutoFit/>
          </a:bodyPr>
          <a:lstStyle/>
          <a:p>
            <a:r>
              <a:rPr lang="en-US" sz="1400" dirty="0">
                <a:solidFill>
                  <a:srgbClr val="85C401"/>
                </a:solidFill>
                <a:latin typeface="Bernard MT Condensed" panose="02050806060905020404" pitchFamily="18" charset="0"/>
              </a:rPr>
              <a:t>LOREM IPSUM DOLOR</a:t>
            </a:r>
          </a:p>
          <a:p>
            <a:r>
              <a:rPr lang="en-US" sz="1300" dirty="0">
                <a:solidFill>
                  <a:srgbClr val="464646"/>
                </a:solidFill>
                <a:latin typeface="Candara" panose="020E0502030303020204" pitchFamily="34" charset="0"/>
              </a:rPr>
              <a:t>Lorem ipsum dolor sit amet, consectetur adipiscing elit, sed do eiusmod tempor incididunt ut labore et dolore magna aliqua. </a:t>
            </a:r>
            <a:endParaRPr lang="en-US" sz="400" dirty="0">
              <a:solidFill>
                <a:srgbClr val="464646"/>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464646"/>
                </a:solidFill>
                <a:latin typeface="Candara" panose="020E0502030303020204" pitchFamily="34" charset="0"/>
              </a:rPr>
              <a:t>Lorem ipsum dolor sit amet, consectetur adipiscing.</a:t>
            </a:r>
          </a:p>
        </p:txBody>
      </p:sp>
      <p:grpSp>
        <p:nvGrpSpPr>
          <p:cNvPr id="40" name="Group 39">
            <a:extLst>
              <a:ext uri="{FF2B5EF4-FFF2-40B4-BE49-F238E27FC236}">
                <a16:creationId xmlns:a16="http://schemas.microsoft.com/office/drawing/2014/main" id="{7B813397-B223-4583-B143-8A945C4495B1}"/>
              </a:ext>
            </a:extLst>
          </p:cNvPr>
          <p:cNvGrpSpPr/>
          <p:nvPr/>
        </p:nvGrpSpPr>
        <p:grpSpPr>
          <a:xfrm>
            <a:off x="2910840" y="3505200"/>
            <a:ext cx="2103120" cy="1405100"/>
            <a:chOff x="2910840" y="3505200"/>
            <a:chExt cx="2103120" cy="1405100"/>
          </a:xfrm>
        </p:grpSpPr>
        <p:grpSp>
          <p:nvGrpSpPr>
            <p:cNvPr id="29" name="Group 28">
              <a:extLst>
                <a:ext uri="{FF2B5EF4-FFF2-40B4-BE49-F238E27FC236}">
                  <a16:creationId xmlns:a16="http://schemas.microsoft.com/office/drawing/2014/main" id="{74E68248-DF83-4719-8F35-485FA058C43F}"/>
                </a:ext>
              </a:extLst>
            </p:cNvPr>
            <p:cNvGrpSpPr>
              <a:grpSpLocks noChangeAspect="1"/>
            </p:cNvGrpSpPr>
            <p:nvPr/>
          </p:nvGrpSpPr>
          <p:grpSpPr>
            <a:xfrm>
              <a:off x="2910840" y="3505200"/>
              <a:ext cx="2103120" cy="1405100"/>
              <a:chOff x="3048000" y="1828800"/>
              <a:chExt cx="3121152" cy="2085246"/>
            </a:xfrm>
          </p:grpSpPr>
          <p:sp>
            <p:nvSpPr>
              <p:cNvPr id="30" name="Oval 29">
                <a:extLst>
                  <a:ext uri="{FF2B5EF4-FFF2-40B4-BE49-F238E27FC236}">
                    <a16:creationId xmlns:a16="http://schemas.microsoft.com/office/drawing/2014/main" id="{37FF8E47-9CAA-4939-B0C1-5C4329AFCC40}"/>
                  </a:ext>
                </a:extLst>
              </p:cNvPr>
              <p:cNvSpPr>
                <a:spLocks noChangeAspect="1"/>
              </p:cNvSpPr>
              <p:nvPr/>
            </p:nvSpPr>
            <p:spPr>
              <a:xfrm>
                <a:off x="3219890" y="2000689"/>
                <a:ext cx="1587716" cy="1587716"/>
              </a:xfrm>
              <a:prstGeom prst="ellipse">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64646"/>
                  </a:solidFill>
                </a:endParaRPr>
              </a:p>
            </p:txBody>
          </p:sp>
          <p:sp>
            <p:nvSpPr>
              <p:cNvPr id="31" name="Freeform: Shape 30">
                <a:extLst>
                  <a:ext uri="{FF2B5EF4-FFF2-40B4-BE49-F238E27FC236}">
                    <a16:creationId xmlns:a16="http://schemas.microsoft.com/office/drawing/2014/main" id="{6C6E0509-DE8C-4E2E-A947-83503543D1B1}"/>
                  </a:ext>
                </a:extLst>
              </p:cNvPr>
              <p:cNvSpPr>
                <a:spLocks noChangeAspect="1"/>
              </p:cNvSpPr>
              <p:nvPr/>
            </p:nvSpPr>
            <p:spPr>
              <a:xfrm>
                <a:off x="3048000" y="1828800"/>
                <a:ext cx="3121152" cy="2085246"/>
              </a:xfrm>
              <a:custGeom>
                <a:avLst/>
                <a:gdLst>
                  <a:gd name="connsiteX0" fmla="*/ 960120 w 3121152"/>
                  <a:gd name="connsiteY0" fmla="*/ 182880 h 2085246"/>
                  <a:gd name="connsiteX1" fmla="*/ 182880 w 3121152"/>
                  <a:gd name="connsiteY1" fmla="*/ 960120 h 2085246"/>
                  <a:gd name="connsiteX2" fmla="*/ 960120 w 3121152"/>
                  <a:gd name="connsiteY2" fmla="*/ 1737360 h 2085246"/>
                  <a:gd name="connsiteX3" fmla="*/ 1039589 w 3121152"/>
                  <a:gd name="connsiteY3" fmla="*/ 1733347 h 2085246"/>
                  <a:gd name="connsiteX4" fmla="*/ 1056760 w 3121152"/>
                  <a:gd name="connsiteY4" fmla="*/ 1730727 h 2085246"/>
                  <a:gd name="connsiteX5" fmla="*/ 1116761 w 3121152"/>
                  <a:gd name="connsiteY5" fmla="*/ 1721569 h 2085246"/>
                  <a:gd name="connsiteX6" fmla="*/ 1119585 w 3121152"/>
                  <a:gd name="connsiteY6" fmla="*/ 1720693 h 2085246"/>
                  <a:gd name="connsiteX7" fmla="*/ 1262657 w 3121152"/>
                  <a:gd name="connsiteY7" fmla="*/ 1676281 h 2085246"/>
                  <a:gd name="connsiteX8" fmla="*/ 1737360 w 3121152"/>
                  <a:gd name="connsiteY8" fmla="*/ 960120 h 2085246"/>
                  <a:gd name="connsiteX9" fmla="*/ 960120 w 3121152"/>
                  <a:gd name="connsiteY9" fmla="*/ 182880 h 2085246"/>
                  <a:gd name="connsiteX10" fmla="*/ 960120 w 3121152"/>
                  <a:gd name="connsiteY10" fmla="*/ 0 h 2085246"/>
                  <a:gd name="connsiteX11" fmla="*/ 1920240 w 3121152"/>
                  <a:gd name="connsiteY11" fmla="*/ 960120 h 2085246"/>
                  <a:gd name="connsiteX12" fmla="*/ 1639028 w 3121152"/>
                  <a:gd name="connsiteY12" fmla="*/ 1639028 h 2085246"/>
                  <a:gd name="connsiteX13" fmla="*/ 1540763 w 3121152"/>
                  <a:gd name="connsiteY13" fmla="*/ 1720103 h 2085246"/>
                  <a:gd name="connsiteX14" fmla="*/ 2590800 w 3121152"/>
                  <a:gd name="connsiteY14" fmla="*/ 1720103 h 2085246"/>
                  <a:gd name="connsiteX15" fmla="*/ 2590800 w 3121152"/>
                  <a:gd name="connsiteY15" fmla="*/ 1557112 h 2085246"/>
                  <a:gd name="connsiteX16" fmla="*/ 3121152 w 3121152"/>
                  <a:gd name="connsiteY16" fmla="*/ 1821179 h 2085246"/>
                  <a:gd name="connsiteX17" fmla="*/ 2590800 w 3121152"/>
                  <a:gd name="connsiteY17" fmla="*/ 2085246 h 2085246"/>
                  <a:gd name="connsiteX18" fmla="*/ 2590800 w 3121152"/>
                  <a:gd name="connsiteY18" fmla="*/ 1922257 h 2085246"/>
                  <a:gd name="connsiteX19" fmla="*/ 911352 w 3121152"/>
                  <a:gd name="connsiteY19" fmla="*/ 1922257 h 2085246"/>
                  <a:gd name="connsiteX20" fmla="*/ 911352 w 3121152"/>
                  <a:gd name="connsiteY20" fmla="*/ 1917778 h 2085246"/>
                  <a:gd name="connsiteX21" fmla="*/ 861953 w 3121152"/>
                  <a:gd name="connsiteY21" fmla="*/ 1915283 h 2085246"/>
                  <a:gd name="connsiteX22" fmla="*/ 0 w 3121152"/>
                  <a:gd name="connsiteY22" fmla="*/ 960120 h 2085246"/>
                  <a:gd name="connsiteX23" fmla="*/ 960120 w 3121152"/>
                  <a:gd name="connsiteY23" fmla="*/ 0 h 20852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121152" h="2085246">
                    <a:moveTo>
                      <a:pt x="960120" y="182880"/>
                    </a:moveTo>
                    <a:cubicBezTo>
                      <a:pt x="530862" y="182880"/>
                      <a:pt x="182880" y="530862"/>
                      <a:pt x="182880" y="960120"/>
                    </a:cubicBezTo>
                    <a:cubicBezTo>
                      <a:pt x="182880" y="1389378"/>
                      <a:pt x="530862" y="1737360"/>
                      <a:pt x="960120" y="1737360"/>
                    </a:cubicBezTo>
                    <a:cubicBezTo>
                      <a:pt x="986949" y="1737360"/>
                      <a:pt x="1013460" y="1736001"/>
                      <a:pt x="1039589" y="1733347"/>
                    </a:cubicBezTo>
                    <a:lnTo>
                      <a:pt x="1056760" y="1730727"/>
                    </a:lnTo>
                    <a:lnTo>
                      <a:pt x="1116761" y="1721569"/>
                    </a:lnTo>
                    <a:lnTo>
                      <a:pt x="1119585" y="1720693"/>
                    </a:lnTo>
                    <a:lnTo>
                      <a:pt x="1262657" y="1676281"/>
                    </a:lnTo>
                    <a:cubicBezTo>
                      <a:pt x="1541620" y="1558289"/>
                      <a:pt x="1737360" y="1282064"/>
                      <a:pt x="1737360" y="960120"/>
                    </a:cubicBezTo>
                    <a:cubicBezTo>
                      <a:pt x="1737360" y="530862"/>
                      <a:pt x="1389378" y="182880"/>
                      <a:pt x="960120" y="182880"/>
                    </a:cubicBezTo>
                    <a:close/>
                    <a:moveTo>
                      <a:pt x="960120" y="0"/>
                    </a:moveTo>
                    <a:cubicBezTo>
                      <a:pt x="1490380" y="0"/>
                      <a:pt x="1920240" y="429860"/>
                      <a:pt x="1920240" y="960120"/>
                    </a:cubicBezTo>
                    <a:cubicBezTo>
                      <a:pt x="1920240" y="1225250"/>
                      <a:pt x="1812775" y="1465280"/>
                      <a:pt x="1639028" y="1639028"/>
                    </a:cubicBezTo>
                    <a:lnTo>
                      <a:pt x="1540763" y="1720103"/>
                    </a:lnTo>
                    <a:lnTo>
                      <a:pt x="2590800" y="1720103"/>
                    </a:lnTo>
                    <a:lnTo>
                      <a:pt x="2590800" y="1557112"/>
                    </a:lnTo>
                    <a:lnTo>
                      <a:pt x="3121152" y="1821179"/>
                    </a:lnTo>
                    <a:lnTo>
                      <a:pt x="2590800" y="2085246"/>
                    </a:lnTo>
                    <a:lnTo>
                      <a:pt x="2590800" y="1922257"/>
                    </a:lnTo>
                    <a:lnTo>
                      <a:pt x="911352" y="1922257"/>
                    </a:lnTo>
                    <a:lnTo>
                      <a:pt x="911352" y="1917778"/>
                    </a:lnTo>
                    <a:lnTo>
                      <a:pt x="861953" y="1915283"/>
                    </a:lnTo>
                    <a:cubicBezTo>
                      <a:pt x="377807" y="1866115"/>
                      <a:pt x="0" y="1457239"/>
                      <a:pt x="0" y="960120"/>
                    </a:cubicBezTo>
                    <a:cubicBezTo>
                      <a:pt x="0" y="429860"/>
                      <a:pt x="429860" y="0"/>
                      <a:pt x="960120" y="0"/>
                    </a:cubicBezTo>
                    <a:close/>
                  </a:path>
                </a:pathLst>
              </a:custGeom>
              <a:solidFill>
                <a:srgbClr val="3EB8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64646"/>
                  </a:solidFill>
                </a:endParaRPr>
              </a:p>
            </p:txBody>
          </p:sp>
        </p:grpSp>
        <p:pic>
          <p:nvPicPr>
            <p:cNvPr id="27" name="Graphic 26" descr="Beaker">
              <a:extLst>
                <a:ext uri="{FF2B5EF4-FFF2-40B4-BE49-F238E27FC236}">
                  <a16:creationId xmlns:a16="http://schemas.microsoft.com/office/drawing/2014/main" id="{EDDD0FBC-E284-46F9-8D7F-B5AE65F6F1B6}"/>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276600" y="3852925"/>
              <a:ext cx="548640" cy="548640"/>
            </a:xfrm>
            <a:prstGeom prst="rect">
              <a:avLst/>
            </a:prstGeom>
          </p:spPr>
        </p:pic>
      </p:grpSp>
      <p:grpSp>
        <p:nvGrpSpPr>
          <p:cNvPr id="41" name="Group 40">
            <a:extLst>
              <a:ext uri="{FF2B5EF4-FFF2-40B4-BE49-F238E27FC236}">
                <a16:creationId xmlns:a16="http://schemas.microsoft.com/office/drawing/2014/main" id="{E933E445-5905-4DAB-B4A4-4A3A724B8EE8}"/>
              </a:ext>
            </a:extLst>
          </p:cNvPr>
          <p:cNvGrpSpPr/>
          <p:nvPr/>
        </p:nvGrpSpPr>
        <p:grpSpPr>
          <a:xfrm>
            <a:off x="4358640" y="5105400"/>
            <a:ext cx="2103120" cy="1405100"/>
            <a:chOff x="3901440" y="5105400"/>
            <a:chExt cx="2103120" cy="1405100"/>
          </a:xfrm>
        </p:grpSpPr>
        <p:grpSp>
          <p:nvGrpSpPr>
            <p:cNvPr id="32" name="Group 31">
              <a:extLst>
                <a:ext uri="{FF2B5EF4-FFF2-40B4-BE49-F238E27FC236}">
                  <a16:creationId xmlns:a16="http://schemas.microsoft.com/office/drawing/2014/main" id="{AC6DA173-9EB9-46F1-A770-30E4597B6A49}"/>
                </a:ext>
              </a:extLst>
            </p:cNvPr>
            <p:cNvGrpSpPr>
              <a:grpSpLocks noChangeAspect="1"/>
            </p:cNvGrpSpPr>
            <p:nvPr/>
          </p:nvGrpSpPr>
          <p:grpSpPr>
            <a:xfrm>
              <a:off x="3901440" y="5105400"/>
              <a:ext cx="2103120" cy="1405100"/>
              <a:chOff x="3048000" y="1828800"/>
              <a:chExt cx="3121152" cy="2085246"/>
            </a:xfrm>
          </p:grpSpPr>
          <p:sp>
            <p:nvSpPr>
              <p:cNvPr id="33" name="Oval 32">
                <a:extLst>
                  <a:ext uri="{FF2B5EF4-FFF2-40B4-BE49-F238E27FC236}">
                    <a16:creationId xmlns:a16="http://schemas.microsoft.com/office/drawing/2014/main" id="{002FA73A-2123-4569-9483-0D74FCD9FA85}"/>
                  </a:ext>
                </a:extLst>
              </p:cNvPr>
              <p:cNvSpPr>
                <a:spLocks noChangeAspect="1"/>
              </p:cNvSpPr>
              <p:nvPr/>
            </p:nvSpPr>
            <p:spPr>
              <a:xfrm>
                <a:off x="3215366" y="2000689"/>
                <a:ext cx="1587716" cy="1587716"/>
              </a:xfrm>
              <a:prstGeom prst="ellipse">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64646"/>
                  </a:solidFill>
                </a:endParaRPr>
              </a:p>
            </p:txBody>
          </p:sp>
          <p:sp>
            <p:nvSpPr>
              <p:cNvPr id="34" name="Freeform: Shape 33">
                <a:extLst>
                  <a:ext uri="{FF2B5EF4-FFF2-40B4-BE49-F238E27FC236}">
                    <a16:creationId xmlns:a16="http://schemas.microsoft.com/office/drawing/2014/main" id="{0E2C221D-E624-4A22-A9DA-E7B3258CB22E}"/>
                  </a:ext>
                </a:extLst>
              </p:cNvPr>
              <p:cNvSpPr>
                <a:spLocks noChangeAspect="1"/>
              </p:cNvSpPr>
              <p:nvPr/>
            </p:nvSpPr>
            <p:spPr>
              <a:xfrm>
                <a:off x="3048000" y="1828800"/>
                <a:ext cx="3121152" cy="2085246"/>
              </a:xfrm>
              <a:custGeom>
                <a:avLst/>
                <a:gdLst>
                  <a:gd name="connsiteX0" fmla="*/ 960120 w 3121152"/>
                  <a:gd name="connsiteY0" fmla="*/ 182880 h 2085246"/>
                  <a:gd name="connsiteX1" fmla="*/ 182880 w 3121152"/>
                  <a:gd name="connsiteY1" fmla="*/ 960120 h 2085246"/>
                  <a:gd name="connsiteX2" fmla="*/ 960120 w 3121152"/>
                  <a:gd name="connsiteY2" fmla="*/ 1737360 h 2085246"/>
                  <a:gd name="connsiteX3" fmla="*/ 1039589 w 3121152"/>
                  <a:gd name="connsiteY3" fmla="*/ 1733347 h 2085246"/>
                  <a:gd name="connsiteX4" fmla="*/ 1056760 w 3121152"/>
                  <a:gd name="connsiteY4" fmla="*/ 1730727 h 2085246"/>
                  <a:gd name="connsiteX5" fmla="*/ 1116761 w 3121152"/>
                  <a:gd name="connsiteY5" fmla="*/ 1721569 h 2085246"/>
                  <a:gd name="connsiteX6" fmla="*/ 1119585 w 3121152"/>
                  <a:gd name="connsiteY6" fmla="*/ 1720693 h 2085246"/>
                  <a:gd name="connsiteX7" fmla="*/ 1262657 w 3121152"/>
                  <a:gd name="connsiteY7" fmla="*/ 1676281 h 2085246"/>
                  <a:gd name="connsiteX8" fmla="*/ 1737360 w 3121152"/>
                  <a:gd name="connsiteY8" fmla="*/ 960120 h 2085246"/>
                  <a:gd name="connsiteX9" fmla="*/ 960120 w 3121152"/>
                  <a:gd name="connsiteY9" fmla="*/ 182880 h 2085246"/>
                  <a:gd name="connsiteX10" fmla="*/ 960120 w 3121152"/>
                  <a:gd name="connsiteY10" fmla="*/ 0 h 2085246"/>
                  <a:gd name="connsiteX11" fmla="*/ 1920240 w 3121152"/>
                  <a:gd name="connsiteY11" fmla="*/ 960120 h 2085246"/>
                  <a:gd name="connsiteX12" fmla="*/ 1639028 w 3121152"/>
                  <a:gd name="connsiteY12" fmla="*/ 1639028 h 2085246"/>
                  <a:gd name="connsiteX13" fmla="*/ 1540763 w 3121152"/>
                  <a:gd name="connsiteY13" fmla="*/ 1720103 h 2085246"/>
                  <a:gd name="connsiteX14" fmla="*/ 2590800 w 3121152"/>
                  <a:gd name="connsiteY14" fmla="*/ 1720103 h 2085246"/>
                  <a:gd name="connsiteX15" fmla="*/ 2590800 w 3121152"/>
                  <a:gd name="connsiteY15" fmla="*/ 1557112 h 2085246"/>
                  <a:gd name="connsiteX16" fmla="*/ 3121152 w 3121152"/>
                  <a:gd name="connsiteY16" fmla="*/ 1821179 h 2085246"/>
                  <a:gd name="connsiteX17" fmla="*/ 2590800 w 3121152"/>
                  <a:gd name="connsiteY17" fmla="*/ 2085246 h 2085246"/>
                  <a:gd name="connsiteX18" fmla="*/ 2590800 w 3121152"/>
                  <a:gd name="connsiteY18" fmla="*/ 1922257 h 2085246"/>
                  <a:gd name="connsiteX19" fmla="*/ 911352 w 3121152"/>
                  <a:gd name="connsiteY19" fmla="*/ 1922257 h 2085246"/>
                  <a:gd name="connsiteX20" fmla="*/ 911352 w 3121152"/>
                  <a:gd name="connsiteY20" fmla="*/ 1917778 h 2085246"/>
                  <a:gd name="connsiteX21" fmla="*/ 861953 w 3121152"/>
                  <a:gd name="connsiteY21" fmla="*/ 1915283 h 2085246"/>
                  <a:gd name="connsiteX22" fmla="*/ 0 w 3121152"/>
                  <a:gd name="connsiteY22" fmla="*/ 960120 h 2085246"/>
                  <a:gd name="connsiteX23" fmla="*/ 960120 w 3121152"/>
                  <a:gd name="connsiteY23" fmla="*/ 0 h 20852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121152" h="2085246">
                    <a:moveTo>
                      <a:pt x="960120" y="182880"/>
                    </a:moveTo>
                    <a:cubicBezTo>
                      <a:pt x="530862" y="182880"/>
                      <a:pt x="182880" y="530862"/>
                      <a:pt x="182880" y="960120"/>
                    </a:cubicBezTo>
                    <a:cubicBezTo>
                      <a:pt x="182880" y="1389378"/>
                      <a:pt x="530862" y="1737360"/>
                      <a:pt x="960120" y="1737360"/>
                    </a:cubicBezTo>
                    <a:cubicBezTo>
                      <a:pt x="986949" y="1737360"/>
                      <a:pt x="1013460" y="1736001"/>
                      <a:pt x="1039589" y="1733347"/>
                    </a:cubicBezTo>
                    <a:lnTo>
                      <a:pt x="1056760" y="1730727"/>
                    </a:lnTo>
                    <a:lnTo>
                      <a:pt x="1116761" y="1721569"/>
                    </a:lnTo>
                    <a:lnTo>
                      <a:pt x="1119585" y="1720693"/>
                    </a:lnTo>
                    <a:lnTo>
                      <a:pt x="1262657" y="1676281"/>
                    </a:lnTo>
                    <a:cubicBezTo>
                      <a:pt x="1541620" y="1558289"/>
                      <a:pt x="1737360" y="1282064"/>
                      <a:pt x="1737360" y="960120"/>
                    </a:cubicBezTo>
                    <a:cubicBezTo>
                      <a:pt x="1737360" y="530862"/>
                      <a:pt x="1389378" y="182880"/>
                      <a:pt x="960120" y="182880"/>
                    </a:cubicBezTo>
                    <a:close/>
                    <a:moveTo>
                      <a:pt x="960120" y="0"/>
                    </a:moveTo>
                    <a:cubicBezTo>
                      <a:pt x="1490380" y="0"/>
                      <a:pt x="1920240" y="429860"/>
                      <a:pt x="1920240" y="960120"/>
                    </a:cubicBezTo>
                    <a:cubicBezTo>
                      <a:pt x="1920240" y="1225250"/>
                      <a:pt x="1812775" y="1465280"/>
                      <a:pt x="1639028" y="1639028"/>
                    </a:cubicBezTo>
                    <a:lnTo>
                      <a:pt x="1540763" y="1720103"/>
                    </a:lnTo>
                    <a:lnTo>
                      <a:pt x="2590800" y="1720103"/>
                    </a:lnTo>
                    <a:lnTo>
                      <a:pt x="2590800" y="1557112"/>
                    </a:lnTo>
                    <a:lnTo>
                      <a:pt x="3121152" y="1821179"/>
                    </a:lnTo>
                    <a:lnTo>
                      <a:pt x="2590800" y="2085246"/>
                    </a:lnTo>
                    <a:lnTo>
                      <a:pt x="2590800" y="1922257"/>
                    </a:lnTo>
                    <a:lnTo>
                      <a:pt x="911352" y="1922257"/>
                    </a:lnTo>
                    <a:lnTo>
                      <a:pt x="911352" y="1917778"/>
                    </a:lnTo>
                    <a:lnTo>
                      <a:pt x="861953" y="1915283"/>
                    </a:lnTo>
                    <a:cubicBezTo>
                      <a:pt x="377807" y="1866115"/>
                      <a:pt x="0" y="1457239"/>
                      <a:pt x="0" y="960120"/>
                    </a:cubicBezTo>
                    <a:cubicBezTo>
                      <a:pt x="0" y="429860"/>
                      <a:pt x="429860" y="0"/>
                      <a:pt x="960120" y="0"/>
                    </a:cubicBezTo>
                    <a:close/>
                  </a:path>
                </a:pathLst>
              </a:custGeom>
              <a:solidFill>
                <a:srgbClr val="85C4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64646"/>
                  </a:solidFill>
                </a:endParaRPr>
              </a:p>
            </p:txBody>
          </p:sp>
        </p:grpSp>
        <p:pic>
          <p:nvPicPr>
            <p:cNvPr id="26" name="Graphic 25" descr="Flask">
              <a:extLst>
                <a:ext uri="{FF2B5EF4-FFF2-40B4-BE49-F238E27FC236}">
                  <a16:creationId xmlns:a16="http://schemas.microsoft.com/office/drawing/2014/main" id="{D89FFF6A-131E-4F9B-A3B8-37CDA91B8786}"/>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274076" y="5416469"/>
              <a:ext cx="548640" cy="548640"/>
            </a:xfrm>
            <a:prstGeom prst="rect">
              <a:avLst/>
            </a:prstGeom>
          </p:spPr>
        </p:pic>
      </p:grpSp>
      <p:sp>
        <p:nvSpPr>
          <p:cNvPr id="38" name="TextBox 37">
            <a:extLst>
              <a:ext uri="{FF2B5EF4-FFF2-40B4-BE49-F238E27FC236}">
                <a16:creationId xmlns:a16="http://schemas.microsoft.com/office/drawing/2014/main" id="{A44C9E1E-D2B9-4B67-8839-60943A908621}"/>
              </a:ext>
            </a:extLst>
          </p:cNvPr>
          <p:cNvSpPr txBox="1"/>
          <p:nvPr/>
        </p:nvSpPr>
        <p:spPr>
          <a:xfrm>
            <a:off x="6310489" y="258228"/>
            <a:ext cx="5508978" cy="1200329"/>
          </a:xfrm>
          <a:prstGeom prst="rect">
            <a:avLst/>
          </a:prstGeom>
          <a:noFill/>
        </p:spPr>
        <p:txBody>
          <a:bodyPr wrap="square" rtlCol="0">
            <a:spAutoFit/>
          </a:bodyPr>
          <a:lstStyle/>
          <a:p>
            <a:pPr algn="r"/>
            <a:r>
              <a:rPr lang="en-US" sz="4400" dirty="0">
                <a:solidFill>
                  <a:srgbClr val="464646"/>
                </a:solidFill>
                <a:latin typeface="Bernard MT Condensed" panose="02050806060905020404" pitchFamily="18" charset="0"/>
              </a:rPr>
              <a:t>TITLE GOES HERE</a:t>
            </a:r>
          </a:p>
          <a:p>
            <a:pPr algn="r"/>
            <a:r>
              <a:rPr lang="en-US" sz="1400" dirty="0">
                <a:solidFill>
                  <a:srgbClr val="464646"/>
                </a:solidFill>
                <a:latin typeface="Candara" panose="020E0502030303020204" pitchFamily="34" charset="0"/>
              </a:rPr>
              <a:t>Lorem ipsum dolor sit amet, consectetur adipiscing elit, sed do eiusmod tempor incididunt ut labore et dolore magna aliqua. </a:t>
            </a:r>
            <a:endParaRPr lang="en-US" sz="1400" dirty="0">
              <a:solidFill>
                <a:srgbClr val="464646"/>
              </a:solidFill>
            </a:endParaRPr>
          </a:p>
        </p:txBody>
      </p:sp>
      <p:pic>
        <p:nvPicPr>
          <p:cNvPr id="21" name="Picture 20">
            <a:hlinkClick r:id="rId8"/>
            <a:extLst>
              <a:ext uri="{FF2B5EF4-FFF2-40B4-BE49-F238E27FC236}">
                <a16:creationId xmlns:a16="http://schemas.microsoft.com/office/drawing/2014/main" id="{D78E0F7A-ECF0-4BA6-ABE9-343947D05C78}"/>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6517299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wipe(right)">
                                      <p:cBhvr>
                                        <p:cTn id="7" dur="1000"/>
                                        <p:tgtEl>
                                          <p:spTgt spid="38"/>
                                        </p:tgtEl>
                                      </p:cBhvr>
                                    </p:animEffect>
                                  </p:childTnLst>
                                </p:cTn>
                              </p:par>
                            </p:childTnLst>
                          </p:cTn>
                        </p:par>
                        <p:par>
                          <p:cTn id="8" fill="hold">
                            <p:stCondLst>
                              <p:cond delay="1000"/>
                            </p:stCondLst>
                            <p:childTnLst>
                              <p:par>
                                <p:cTn id="9" presetID="31" presetClass="entr" presetSubtype="0" fill="hold" nodeType="afterEffect">
                                  <p:stCondLst>
                                    <p:cond delay="0"/>
                                  </p:stCondLst>
                                  <p:childTnLst>
                                    <p:set>
                                      <p:cBhvr>
                                        <p:cTn id="10" dur="1" fill="hold">
                                          <p:stCondLst>
                                            <p:cond delay="0"/>
                                          </p:stCondLst>
                                        </p:cTn>
                                        <p:tgtEl>
                                          <p:spTgt spid="39"/>
                                        </p:tgtEl>
                                        <p:attrNameLst>
                                          <p:attrName>style.visibility</p:attrName>
                                        </p:attrNameLst>
                                      </p:cBhvr>
                                      <p:to>
                                        <p:strVal val="visible"/>
                                      </p:to>
                                    </p:set>
                                    <p:anim calcmode="lin" valueType="num">
                                      <p:cBhvr>
                                        <p:cTn id="11" dur="1000" fill="hold"/>
                                        <p:tgtEl>
                                          <p:spTgt spid="39"/>
                                        </p:tgtEl>
                                        <p:attrNameLst>
                                          <p:attrName>ppt_w</p:attrName>
                                        </p:attrNameLst>
                                      </p:cBhvr>
                                      <p:tavLst>
                                        <p:tav tm="0">
                                          <p:val>
                                            <p:fltVal val="0"/>
                                          </p:val>
                                        </p:tav>
                                        <p:tav tm="100000">
                                          <p:val>
                                            <p:strVal val="#ppt_w"/>
                                          </p:val>
                                        </p:tav>
                                      </p:tavLst>
                                    </p:anim>
                                    <p:anim calcmode="lin" valueType="num">
                                      <p:cBhvr>
                                        <p:cTn id="12" dur="1000" fill="hold"/>
                                        <p:tgtEl>
                                          <p:spTgt spid="39"/>
                                        </p:tgtEl>
                                        <p:attrNameLst>
                                          <p:attrName>ppt_h</p:attrName>
                                        </p:attrNameLst>
                                      </p:cBhvr>
                                      <p:tavLst>
                                        <p:tav tm="0">
                                          <p:val>
                                            <p:fltVal val="0"/>
                                          </p:val>
                                        </p:tav>
                                        <p:tav tm="100000">
                                          <p:val>
                                            <p:strVal val="#ppt_h"/>
                                          </p:val>
                                        </p:tav>
                                      </p:tavLst>
                                    </p:anim>
                                    <p:anim calcmode="lin" valueType="num">
                                      <p:cBhvr>
                                        <p:cTn id="13" dur="1000" fill="hold"/>
                                        <p:tgtEl>
                                          <p:spTgt spid="39"/>
                                        </p:tgtEl>
                                        <p:attrNameLst>
                                          <p:attrName>style.rotation</p:attrName>
                                        </p:attrNameLst>
                                      </p:cBhvr>
                                      <p:tavLst>
                                        <p:tav tm="0">
                                          <p:val>
                                            <p:fltVal val="90"/>
                                          </p:val>
                                        </p:tav>
                                        <p:tav tm="100000">
                                          <p:val>
                                            <p:fltVal val="0"/>
                                          </p:val>
                                        </p:tav>
                                      </p:tavLst>
                                    </p:anim>
                                    <p:animEffect transition="in" filter="fade">
                                      <p:cBhvr>
                                        <p:cTn id="14" dur="1000"/>
                                        <p:tgtEl>
                                          <p:spTgt spid="39"/>
                                        </p:tgtEl>
                                      </p:cBhvr>
                                    </p:animEffect>
                                  </p:childTnLst>
                                </p:cTn>
                              </p:par>
                            </p:childTnLst>
                          </p:cTn>
                        </p:par>
                        <p:par>
                          <p:cTn id="15" fill="hold">
                            <p:stCondLst>
                              <p:cond delay="2000"/>
                            </p:stCondLst>
                            <p:childTnLst>
                              <p:par>
                                <p:cTn id="16" presetID="42" presetClass="entr" presetSubtype="0" fill="hold" grpId="0" nodeType="afterEffect">
                                  <p:stCondLst>
                                    <p:cond delay="0"/>
                                  </p:stCondLst>
                                  <p:childTnLst>
                                    <p:set>
                                      <p:cBhvr>
                                        <p:cTn id="17" dur="1" fill="hold">
                                          <p:stCondLst>
                                            <p:cond delay="0"/>
                                          </p:stCondLst>
                                        </p:cTn>
                                        <p:tgtEl>
                                          <p:spTgt spid="28"/>
                                        </p:tgtEl>
                                        <p:attrNameLst>
                                          <p:attrName>style.visibility</p:attrName>
                                        </p:attrNameLst>
                                      </p:cBhvr>
                                      <p:to>
                                        <p:strVal val="visible"/>
                                      </p:to>
                                    </p:set>
                                    <p:animEffect transition="in" filter="fade">
                                      <p:cBhvr>
                                        <p:cTn id="18" dur="1000"/>
                                        <p:tgtEl>
                                          <p:spTgt spid="28"/>
                                        </p:tgtEl>
                                      </p:cBhvr>
                                    </p:animEffect>
                                    <p:anim calcmode="lin" valueType="num">
                                      <p:cBhvr>
                                        <p:cTn id="19" dur="1000" fill="hold"/>
                                        <p:tgtEl>
                                          <p:spTgt spid="28"/>
                                        </p:tgtEl>
                                        <p:attrNameLst>
                                          <p:attrName>ppt_x</p:attrName>
                                        </p:attrNameLst>
                                      </p:cBhvr>
                                      <p:tavLst>
                                        <p:tav tm="0">
                                          <p:val>
                                            <p:strVal val="#ppt_x"/>
                                          </p:val>
                                        </p:tav>
                                        <p:tav tm="100000">
                                          <p:val>
                                            <p:strVal val="#ppt_x"/>
                                          </p:val>
                                        </p:tav>
                                      </p:tavLst>
                                    </p:anim>
                                    <p:anim calcmode="lin" valueType="num">
                                      <p:cBhvr>
                                        <p:cTn id="20" dur="1000" fill="hold"/>
                                        <p:tgtEl>
                                          <p:spTgt spid="28"/>
                                        </p:tgtEl>
                                        <p:attrNameLst>
                                          <p:attrName>ppt_y</p:attrName>
                                        </p:attrNameLst>
                                      </p:cBhvr>
                                      <p:tavLst>
                                        <p:tav tm="0">
                                          <p:val>
                                            <p:strVal val="#ppt_y+.1"/>
                                          </p:val>
                                        </p:tav>
                                        <p:tav tm="100000">
                                          <p:val>
                                            <p:strVal val="#ppt_y"/>
                                          </p:val>
                                        </p:tav>
                                      </p:tavLst>
                                    </p:anim>
                                  </p:childTnLst>
                                </p:cTn>
                              </p:par>
                            </p:childTnLst>
                          </p:cTn>
                        </p:par>
                        <p:par>
                          <p:cTn id="21" fill="hold">
                            <p:stCondLst>
                              <p:cond delay="3000"/>
                            </p:stCondLst>
                            <p:childTnLst>
                              <p:par>
                                <p:cTn id="22" presetID="31" presetClass="entr" presetSubtype="0" fill="hold" nodeType="afterEffect">
                                  <p:stCondLst>
                                    <p:cond delay="0"/>
                                  </p:stCondLst>
                                  <p:childTnLst>
                                    <p:set>
                                      <p:cBhvr>
                                        <p:cTn id="23" dur="1" fill="hold">
                                          <p:stCondLst>
                                            <p:cond delay="0"/>
                                          </p:stCondLst>
                                        </p:cTn>
                                        <p:tgtEl>
                                          <p:spTgt spid="40"/>
                                        </p:tgtEl>
                                        <p:attrNameLst>
                                          <p:attrName>style.visibility</p:attrName>
                                        </p:attrNameLst>
                                      </p:cBhvr>
                                      <p:to>
                                        <p:strVal val="visible"/>
                                      </p:to>
                                    </p:set>
                                    <p:anim calcmode="lin" valueType="num">
                                      <p:cBhvr>
                                        <p:cTn id="24" dur="1000" fill="hold"/>
                                        <p:tgtEl>
                                          <p:spTgt spid="40"/>
                                        </p:tgtEl>
                                        <p:attrNameLst>
                                          <p:attrName>ppt_w</p:attrName>
                                        </p:attrNameLst>
                                      </p:cBhvr>
                                      <p:tavLst>
                                        <p:tav tm="0">
                                          <p:val>
                                            <p:fltVal val="0"/>
                                          </p:val>
                                        </p:tav>
                                        <p:tav tm="100000">
                                          <p:val>
                                            <p:strVal val="#ppt_w"/>
                                          </p:val>
                                        </p:tav>
                                      </p:tavLst>
                                    </p:anim>
                                    <p:anim calcmode="lin" valueType="num">
                                      <p:cBhvr>
                                        <p:cTn id="25" dur="1000" fill="hold"/>
                                        <p:tgtEl>
                                          <p:spTgt spid="40"/>
                                        </p:tgtEl>
                                        <p:attrNameLst>
                                          <p:attrName>ppt_h</p:attrName>
                                        </p:attrNameLst>
                                      </p:cBhvr>
                                      <p:tavLst>
                                        <p:tav tm="0">
                                          <p:val>
                                            <p:fltVal val="0"/>
                                          </p:val>
                                        </p:tav>
                                        <p:tav tm="100000">
                                          <p:val>
                                            <p:strVal val="#ppt_h"/>
                                          </p:val>
                                        </p:tav>
                                      </p:tavLst>
                                    </p:anim>
                                    <p:anim calcmode="lin" valueType="num">
                                      <p:cBhvr>
                                        <p:cTn id="26" dur="1000" fill="hold"/>
                                        <p:tgtEl>
                                          <p:spTgt spid="40"/>
                                        </p:tgtEl>
                                        <p:attrNameLst>
                                          <p:attrName>style.rotation</p:attrName>
                                        </p:attrNameLst>
                                      </p:cBhvr>
                                      <p:tavLst>
                                        <p:tav tm="0">
                                          <p:val>
                                            <p:fltVal val="90"/>
                                          </p:val>
                                        </p:tav>
                                        <p:tav tm="100000">
                                          <p:val>
                                            <p:fltVal val="0"/>
                                          </p:val>
                                        </p:tav>
                                      </p:tavLst>
                                    </p:anim>
                                    <p:animEffect transition="in" filter="fade">
                                      <p:cBhvr>
                                        <p:cTn id="27" dur="1000"/>
                                        <p:tgtEl>
                                          <p:spTgt spid="40"/>
                                        </p:tgtEl>
                                      </p:cBhvr>
                                    </p:animEffect>
                                  </p:childTnLst>
                                </p:cTn>
                              </p:par>
                            </p:childTnLst>
                          </p:cTn>
                        </p:par>
                        <p:par>
                          <p:cTn id="28" fill="hold">
                            <p:stCondLst>
                              <p:cond delay="4000"/>
                            </p:stCondLst>
                            <p:childTnLst>
                              <p:par>
                                <p:cTn id="29" presetID="42" presetClass="entr" presetSubtype="0" fill="hold" grpId="0" nodeType="afterEffect">
                                  <p:stCondLst>
                                    <p:cond delay="0"/>
                                  </p:stCondLst>
                                  <p:childTnLst>
                                    <p:set>
                                      <p:cBhvr>
                                        <p:cTn id="30" dur="1" fill="hold">
                                          <p:stCondLst>
                                            <p:cond delay="0"/>
                                          </p:stCondLst>
                                        </p:cTn>
                                        <p:tgtEl>
                                          <p:spTgt spid="35"/>
                                        </p:tgtEl>
                                        <p:attrNameLst>
                                          <p:attrName>style.visibility</p:attrName>
                                        </p:attrNameLst>
                                      </p:cBhvr>
                                      <p:to>
                                        <p:strVal val="visible"/>
                                      </p:to>
                                    </p:set>
                                    <p:animEffect transition="in" filter="fade">
                                      <p:cBhvr>
                                        <p:cTn id="31" dur="1000"/>
                                        <p:tgtEl>
                                          <p:spTgt spid="35"/>
                                        </p:tgtEl>
                                      </p:cBhvr>
                                    </p:animEffect>
                                    <p:anim calcmode="lin" valueType="num">
                                      <p:cBhvr>
                                        <p:cTn id="32" dur="1000" fill="hold"/>
                                        <p:tgtEl>
                                          <p:spTgt spid="35"/>
                                        </p:tgtEl>
                                        <p:attrNameLst>
                                          <p:attrName>ppt_x</p:attrName>
                                        </p:attrNameLst>
                                      </p:cBhvr>
                                      <p:tavLst>
                                        <p:tav tm="0">
                                          <p:val>
                                            <p:strVal val="#ppt_x"/>
                                          </p:val>
                                        </p:tav>
                                        <p:tav tm="100000">
                                          <p:val>
                                            <p:strVal val="#ppt_x"/>
                                          </p:val>
                                        </p:tav>
                                      </p:tavLst>
                                    </p:anim>
                                    <p:anim calcmode="lin" valueType="num">
                                      <p:cBhvr>
                                        <p:cTn id="33" dur="1000" fill="hold"/>
                                        <p:tgtEl>
                                          <p:spTgt spid="35"/>
                                        </p:tgtEl>
                                        <p:attrNameLst>
                                          <p:attrName>ppt_y</p:attrName>
                                        </p:attrNameLst>
                                      </p:cBhvr>
                                      <p:tavLst>
                                        <p:tav tm="0">
                                          <p:val>
                                            <p:strVal val="#ppt_y+.1"/>
                                          </p:val>
                                        </p:tav>
                                        <p:tav tm="100000">
                                          <p:val>
                                            <p:strVal val="#ppt_y"/>
                                          </p:val>
                                        </p:tav>
                                      </p:tavLst>
                                    </p:anim>
                                  </p:childTnLst>
                                </p:cTn>
                              </p:par>
                            </p:childTnLst>
                          </p:cTn>
                        </p:par>
                        <p:par>
                          <p:cTn id="34" fill="hold">
                            <p:stCondLst>
                              <p:cond delay="5000"/>
                            </p:stCondLst>
                            <p:childTnLst>
                              <p:par>
                                <p:cTn id="35" presetID="31" presetClass="entr" presetSubtype="0" fill="hold" nodeType="afterEffect">
                                  <p:stCondLst>
                                    <p:cond delay="0"/>
                                  </p:stCondLst>
                                  <p:childTnLst>
                                    <p:set>
                                      <p:cBhvr>
                                        <p:cTn id="36" dur="1" fill="hold">
                                          <p:stCondLst>
                                            <p:cond delay="0"/>
                                          </p:stCondLst>
                                        </p:cTn>
                                        <p:tgtEl>
                                          <p:spTgt spid="41"/>
                                        </p:tgtEl>
                                        <p:attrNameLst>
                                          <p:attrName>style.visibility</p:attrName>
                                        </p:attrNameLst>
                                      </p:cBhvr>
                                      <p:to>
                                        <p:strVal val="visible"/>
                                      </p:to>
                                    </p:set>
                                    <p:anim calcmode="lin" valueType="num">
                                      <p:cBhvr>
                                        <p:cTn id="37" dur="1000" fill="hold"/>
                                        <p:tgtEl>
                                          <p:spTgt spid="41"/>
                                        </p:tgtEl>
                                        <p:attrNameLst>
                                          <p:attrName>ppt_w</p:attrName>
                                        </p:attrNameLst>
                                      </p:cBhvr>
                                      <p:tavLst>
                                        <p:tav tm="0">
                                          <p:val>
                                            <p:fltVal val="0"/>
                                          </p:val>
                                        </p:tav>
                                        <p:tav tm="100000">
                                          <p:val>
                                            <p:strVal val="#ppt_w"/>
                                          </p:val>
                                        </p:tav>
                                      </p:tavLst>
                                    </p:anim>
                                    <p:anim calcmode="lin" valueType="num">
                                      <p:cBhvr>
                                        <p:cTn id="38" dur="1000" fill="hold"/>
                                        <p:tgtEl>
                                          <p:spTgt spid="41"/>
                                        </p:tgtEl>
                                        <p:attrNameLst>
                                          <p:attrName>ppt_h</p:attrName>
                                        </p:attrNameLst>
                                      </p:cBhvr>
                                      <p:tavLst>
                                        <p:tav tm="0">
                                          <p:val>
                                            <p:fltVal val="0"/>
                                          </p:val>
                                        </p:tav>
                                        <p:tav tm="100000">
                                          <p:val>
                                            <p:strVal val="#ppt_h"/>
                                          </p:val>
                                        </p:tav>
                                      </p:tavLst>
                                    </p:anim>
                                    <p:anim calcmode="lin" valueType="num">
                                      <p:cBhvr>
                                        <p:cTn id="39" dur="1000" fill="hold"/>
                                        <p:tgtEl>
                                          <p:spTgt spid="41"/>
                                        </p:tgtEl>
                                        <p:attrNameLst>
                                          <p:attrName>style.rotation</p:attrName>
                                        </p:attrNameLst>
                                      </p:cBhvr>
                                      <p:tavLst>
                                        <p:tav tm="0">
                                          <p:val>
                                            <p:fltVal val="90"/>
                                          </p:val>
                                        </p:tav>
                                        <p:tav tm="100000">
                                          <p:val>
                                            <p:fltVal val="0"/>
                                          </p:val>
                                        </p:tav>
                                      </p:tavLst>
                                    </p:anim>
                                    <p:animEffect transition="in" filter="fade">
                                      <p:cBhvr>
                                        <p:cTn id="40" dur="1000"/>
                                        <p:tgtEl>
                                          <p:spTgt spid="41"/>
                                        </p:tgtEl>
                                      </p:cBhvr>
                                    </p:animEffect>
                                  </p:childTnLst>
                                </p:cTn>
                              </p:par>
                            </p:childTnLst>
                          </p:cTn>
                        </p:par>
                        <p:par>
                          <p:cTn id="41" fill="hold">
                            <p:stCondLst>
                              <p:cond delay="6000"/>
                            </p:stCondLst>
                            <p:childTnLst>
                              <p:par>
                                <p:cTn id="42" presetID="42" presetClass="entr" presetSubtype="0" fill="hold" grpId="0" nodeType="afterEffect">
                                  <p:stCondLst>
                                    <p:cond delay="0"/>
                                  </p:stCondLst>
                                  <p:childTnLst>
                                    <p:set>
                                      <p:cBhvr>
                                        <p:cTn id="43" dur="1" fill="hold">
                                          <p:stCondLst>
                                            <p:cond delay="0"/>
                                          </p:stCondLst>
                                        </p:cTn>
                                        <p:tgtEl>
                                          <p:spTgt spid="36"/>
                                        </p:tgtEl>
                                        <p:attrNameLst>
                                          <p:attrName>style.visibility</p:attrName>
                                        </p:attrNameLst>
                                      </p:cBhvr>
                                      <p:to>
                                        <p:strVal val="visible"/>
                                      </p:to>
                                    </p:set>
                                    <p:animEffect transition="in" filter="fade">
                                      <p:cBhvr>
                                        <p:cTn id="44" dur="1000"/>
                                        <p:tgtEl>
                                          <p:spTgt spid="36"/>
                                        </p:tgtEl>
                                      </p:cBhvr>
                                    </p:animEffect>
                                    <p:anim calcmode="lin" valueType="num">
                                      <p:cBhvr>
                                        <p:cTn id="45" dur="1000" fill="hold"/>
                                        <p:tgtEl>
                                          <p:spTgt spid="36"/>
                                        </p:tgtEl>
                                        <p:attrNameLst>
                                          <p:attrName>ppt_x</p:attrName>
                                        </p:attrNameLst>
                                      </p:cBhvr>
                                      <p:tavLst>
                                        <p:tav tm="0">
                                          <p:val>
                                            <p:strVal val="#ppt_x"/>
                                          </p:val>
                                        </p:tav>
                                        <p:tav tm="100000">
                                          <p:val>
                                            <p:strVal val="#ppt_x"/>
                                          </p:val>
                                        </p:tav>
                                      </p:tavLst>
                                    </p:anim>
                                    <p:anim calcmode="lin" valueType="num">
                                      <p:cBhvr>
                                        <p:cTn id="46" dur="1000" fill="hold"/>
                                        <p:tgtEl>
                                          <p:spTgt spid="3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P spid="35" grpId="0"/>
      <p:bldP spid="36" grpId="0"/>
      <p:bldP spid="3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1582</TotalTime>
  <Words>1421</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40</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325</cp:revision>
  <dcterms:created xsi:type="dcterms:W3CDTF">2016-09-28T22:08:47Z</dcterms:created>
  <dcterms:modified xsi:type="dcterms:W3CDTF">2019-10-03T15:14:35Z</dcterms:modified>
</cp:coreProperties>
</file>