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91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06</a:t>
              </a:r>
            </a:p>
            <a:p>
              <a:pPr algn="ctr"/>
              <a:r>
                <a:rPr lang="en-US" sz="1000" dirty="0">
                  <a:solidFill>
                    <a:srgbClr val="464646"/>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31B24735-3DC1-4021-9E69-1E07575DA7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2019-10-03T15:13:06Z</dcterms:modified>
</cp:coreProperties>
</file>