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7759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72882310-5792-469D-AB72-900F55C168B2}"/>
              </a:ext>
            </a:extLst>
          </p:cNvPr>
          <p:cNvSpPr>
            <a:spLocks noChangeAspect="1"/>
          </p:cNvSpPr>
          <p:nvPr/>
        </p:nvSpPr>
        <p:spPr>
          <a:xfrm>
            <a:off x="9522320"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2"/>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566EE8D8-F871-4D19-9ACA-16BD471BB290}"/>
              </a:ext>
            </a:extLst>
          </p:cNvPr>
          <p:cNvGrpSpPr/>
          <p:nvPr/>
        </p:nvGrpSpPr>
        <p:grpSpPr>
          <a:xfrm>
            <a:off x="9524321" y="1700066"/>
            <a:ext cx="1835393" cy="1829181"/>
            <a:chOff x="813668" y="410247"/>
            <a:chExt cx="1835393" cy="1829181"/>
          </a:xfrm>
          <a:effectLst/>
        </p:grpSpPr>
        <p:sp>
          <p:nvSpPr>
            <p:cNvPr id="38" name="Rectangle: Rounded Corners 37">
              <a:extLst>
                <a:ext uri="{FF2B5EF4-FFF2-40B4-BE49-F238E27FC236}">
                  <a16:creationId xmlns:a16="http://schemas.microsoft.com/office/drawing/2014/main" id="{9C292B22-FF38-4EFA-83F5-E65617B581BA}"/>
                </a:ext>
              </a:extLst>
            </p:cNvPr>
            <p:cNvSpPr>
              <a:spLocks noChangeAspect="1"/>
            </p:cNvSpPr>
            <p:nvPr/>
          </p:nvSpPr>
          <p:spPr>
            <a:xfrm>
              <a:off x="813668" y="410628"/>
              <a:ext cx="1828800" cy="1828800"/>
            </a:xfrm>
            <a:prstGeom prst="round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61AD2AB1-0235-46EA-B069-C97F236D0192}"/>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3EB8CD"/>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568251D2-FA55-4AA9-B1C6-613350DA08D4}"/>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3"/>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26DF97-FF0D-4586-B7D2-9433D04166D0}"/>
              </a:ext>
            </a:extLst>
          </p:cNvPr>
          <p:cNvGrpSpPr/>
          <p:nvPr/>
        </p:nvGrpSpPr>
        <p:grpSpPr>
          <a:xfrm>
            <a:off x="838769" y="1676400"/>
            <a:ext cx="1835393" cy="1829181"/>
            <a:chOff x="813668" y="410247"/>
            <a:chExt cx="1835393" cy="1829181"/>
          </a:xfrm>
          <a:effectLst/>
        </p:grpSpPr>
        <p:sp>
          <p:nvSpPr>
            <p:cNvPr id="31" name="Rectangle: Rounded Corners 30">
              <a:extLst>
                <a:ext uri="{FF2B5EF4-FFF2-40B4-BE49-F238E27FC236}">
                  <a16:creationId xmlns:a16="http://schemas.microsoft.com/office/drawing/2014/main" id="{83AE292D-71BA-4400-918E-51885A044E51}"/>
                </a:ext>
              </a:extLst>
            </p:cNvPr>
            <p:cNvSpPr>
              <a:spLocks noChangeAspect="1"/>
            </p:cNvSpPr>
            <p:nvPr/>
          </p:nvSpPr>
          <p:spPr>
            <a:xfrm>
              <a:off x="813668" y="410628"/>
              <a:ext cx="1828800" cy="1828800"/>
            </a:xfrm>
            <a:prstGeom prst="round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D3B2BAD5-353C-4916-B428-8A62F4C778E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FF2B2A"/>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3311275" y="1952943"/>
            <a:ext cx="2651760" cy="2369880"/>
          </a:xfrm>
          <a:prstGeom prst="rect">
            <a:avLst/>
          </a:prstGeom>
          <a:noFill/>
        </p:spPr>
        <p:txBody>
          <a:bodyPr wrap="square" numCol="1" spcCol="914400" rtlCol="0">
            <a:spAutoFit/>
          </a:bodyPr>
          <a:lstStyle/>
          <a:p>
            <a:r>
              <a:rPr lang="en-US" sz="1400" dirty="0">
                <a:solidFill>
                  <a:srgbClr val="FF2B2A"/>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rgbClr val="464646"/>
              </a:solidFill>
              <a:latin typeface="Candara" panose="020E0502030303020204" pitchFamily="34" charset="0"/>
            </a:endParaRPr>
          </a:p>
          <a:p>
            <a:pPr marL="400050" indent="-40005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296274" y="1952943"/>
            <a:ext cx="2651760" cy="2369880"/>
          </a:xfrm>
          <a:prstGeom prst="rect">
            <a:avLst/>
          </a:prstGeom>
          <a:noFill/>
        </p:spPr>
        <p:txBody>
          <a:bodyPr wrap="square" numCol="1" spcCol="914400" rtlCol="0">
            <a:spAutoFit/>
          </a:bodyPr>
          <a:lstStyle/>
          <a:p>
            <a:pPr algn="r"/>
            <a:r>
              <a:rPr lang="en-US" sz="1400" dirty="0">
                <a:solidFill>
                  <a:srgbClr val="3EB8CD"/>
                </a:solidFill>
                <a:latin typeface="Bernard MT Condensed" panose="02050806060905020404" pitchFamily="18" charset="0"/>
              </a:rPr>
              <a:t>LOREM IPSUM DOLOR</a:t>
            </a:r>
          </a:p>
          <a:p>
            <a:pPr algn="r"/>
            <a:endParaRPr lang="en-US" sz="400" dirty="0">
              <a:solidFill>
                <a:srgbClr val="464646"/>
              </a:solidFill>
              <a:latin typeface="Bernard MT Condensed" panose="02050806060905020404" pitchFamily="18"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99F42A61-DFD4-4E07-8301-FA40F347521D}"/>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sp>
        <p:nvSpPr>
          <p:cNvPr id="40" name="TextBox 39">
            <a:extLst>
              <a:ext uri="{FF2B5EF4-FFF2-40B4-BE49-F238E27FC236}">
                <a16:creationId xmlns:a16="http://schemas.microsoft.com/office/drawing/2014/main" id="{A646249A-406F-4D07-B5AB-827D22DC131E}"/>
              </a:ext>
            </a:extLst>
          </p:cNvPr>
          <p:cNvSpPr txBox="1"/>
          <p:nvPr/>
        </p:nvSpPr>
        <p:spPr>
          <a:xfrm>
            <a:off x="9558672" y="176723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pic>
        <p:nvPicPr>
          <p:cNvPr id="17" name="Picture 16">
            <a:hlinkClick r:id="rId4"/>
            <a:extLst>
              <a:ext uri="{FF2B5EF4-FFF2-40B4-BE49-F238E27FC236}">
                <a16:creationId xmlns:a16="http://schemas.microsoft.com/office/drawing/2014/main" id="{0F15D6BD-0F27-4412-B8C9-A8894745971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771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1000"/>
                                        <p:tgtEl>
                                          <p:spTgt spid="2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grpId="0" nodeType="after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fade">
                                      <p:cBhvr>
                                        <p:cTn id="32" dur="1000"/>
                                        <p:tgtEl>
                                          <p:spTgt spid="24">
                                            <p:txEl>
                                              <p:pRg st="1" end="1"/>
                                            </p:txEl>
                                          </p:spTgt>
                                        </p:tgtEl>
                                      </p:cBhvr>
                                    </p:animEffect>
                                    <p:anim calcmode="lin" valueType="num">
                                      <p:cBhvr>
                                        <p:cTn id="3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grpId="0" nodeType="afterEffect">
                                  <p:stCondLst>
                                    <p:cond delay="0"/>
                                  </p:stCondLst>
                                  <p:childTnLst>
                                    <p:set>
                                      <p:cBhvr>
                                        <p:cTn id="37" dur="1" fill="hold">
                                          <p:stCondLst>
                                            <p:cond delay="0"/>
                                          </p:stCondLst>
                                        </p:cTn>
                                        <p:tgtEl>
                                          <p:spTgt spid="24">
                                            <p:txEl>
                                              <p:pRg st="2" end="2"/>
                                            </p:txEl>
                                          </p:spTgt>
                                        </p:tgtEl>
                                        <p:attrNameLst>
                                          <p:attrName>style.visibility</p:attrName>
                                        </p:attrNameLst>
                                      </p:cBhvr>
                                      <p:to>
                                        <p:strVal val="visible"/>
                                      </p:to>
                                    </p:set>
                                    <p:animEffect transition="in" filter="fade">
                                      <p:cBhvr>
                                        <p:cTn id="38" dur="1000"/>
                                        <p:tgtEl>
                                          <p:spTgt spid="24">
                                            <p:txEl>
                                              <p:pRg st="2" end="2"/>
                                            </p:txEl>
                                          </p:spTgt>
                                        </p:tgtEl>
                                      </p:cBhvr>
                                    </p:animEffect>
                                    <p:anim calcmode="lin" valueType="num">
                                      <p:cBhvr>
                                        <p:cTn id="39"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42" presetClass="entr" presetSubtype="0" fill="hold" grpId="0" nodeType="afterEffect">
                                  <p:stCondLst>
                                    <p:cond delay="0"/>
                                  </p:stCondLst>
                                  <p:childTnLst>
                                    <p:set>
                                      <p:cBhvr>
                                        <p:cTn id="43" dur="1" fill="hold">
                                          <p:stCondLst>
                                            <p:cond delay="0"/>
                                          </p:stCondLst>
                                        </p:cTn>
                                        <p:tgtEl>
                                          <p:spTgt spid="24">
                                            <p:txEl>
                                              <p:pRg st="3" end="3"/>
                                            </p:txEl>
                                          </p:spTgt>
                                        </p:tgtEl>
                                        <p:attrNameLst>
                                          <p:attrName>style.visibility</p:attrName>
                                        </p:attrNameLst>
                                      </p:cBhvr>
                                      <p:to>
                                        <p:strVal val="visible"/>
                                      </p:to>
                                    </p:set>
                                    <p:animEffect transition="in" filter="fade">
                                      <p:cBhvr>
                                        <p:cTn id="44" dur="1000"/>
                                        <p:tgtEl>
                                          <p:spTgt spid="24">
                                            <p:txEl>
                                              <p:pRg st="3" end="3"/>
                                            </p:txEl>
                                          </p:spTgt>
                                        </p:tgtEl>
                                      </p:cBhvr>
                                    </p:animEffect>
                                    <p:anim calcmode="lin" valueType="num">
                                      <p:cBhvr>
                                        <p:cTn id="4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7" fill="hold">
                            <p:stCondLst>
                              <p:cond delay="6500"/>
                            </p:stCondLst>
                            <p:childTnLst>
                              <p:par>
                                <p:cTn id="48" presetID="47"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1000"/>
                                        <p:tgtEl>
                                          <p:spTgt spid="40"/>
                                        </p:tgtEl>
                                      </p:cBhvr>
                                    </p:animEffect>
                                    <p:anim calcmode="lin" valueType="num">
                                      <p:cBhvr>
                                        <p:cTn id="56" dur="1000" fill="hold"/>
                                        <p:tgtEl>
                                          <p:spTgt spid="40"/>
                                        </p:tgtEl>
                                        <p:attrNameLst>
                                          <p:attrName>ppt_x</p:attrName>
                                        </p:attrNameLst>
                                      </p:cBhvr>
                                      <p:tavLst>
                                        <p:tav tm="0">
                                          <p:val>
                                            <p:strVal val="#ppt_x"/>
                                          </p:val>
                                        </p:tav>
                                        <p:tav tm="100000">
                                          <p:val>
                                            <p:strVal val="#ppt_x"/>
                                          </p:val>
                                        </p:tav>
                                      </p:tavLst>
                                    </p:anim>
                                    <p:anim calcmode="lin" valueType="num">
                                      <p:cBhvr>
                                        <p:cTn id="57" dur="1000" fill="hold"/>
                                        <p:tgtEl>
                                          <p:spTgt spid="40"/>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up)">
                                      <p:cBhvr>
                                        <p:cTn id="61" dur="1000"/>
                                        <p:tgtEl>
                                          <p:spTgt spid="36"/>
                                        </p:tgtEl>
                                      </p:cBhvr>
                                    </p:animEffect>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1000" fill="hold"/>
                                        <p:tgtEl>
                                          <p:spTgt spid="25"/>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42" presetClass="entr" presetSubtype="0" fill="hold" grpId="0" nodeType="afterEffect">
                                  <p:stCondLst>
                                    <p:cond delay="0"/>
                                  </p:stCondLst>
                                  <p:childTnLst>
                                    <p:set>
                                      <p:cBhvr>
                                        <p:cTn id="70" dur="1" fill="hold">
                                          <p:stCondLst>
                                            <p:cond delay="0"/>
                                          </p:stCondLst>
                                        </p:cTn>
                                        <p:tgtEl>
                                          <p:spTgt spid="22">
                                            <p:txEl>
                                              <p:pRg st="1" end="1"/>
                                            </p:txEl>
                                          </p:spTgt>
                                        </p:tgtEl>
                                        <p:attrNameLst>
                                          <p:attrName>style.visibility</p:attrName>
                                        </p:attrNameLst>
                                      </p:cBhvr>
                                      <p:to>
                                        <p:strVal val="visible"/>
                                      </p:to>
                                    </p:set>
                                    <p:animEffect transition="in" filter="fade">
                                      <p:cBhvr>
                                        <p:cTn id="71" dur="1000"/>
                                        <p:tgtEl>
                                          <p:spTgt spid="22">
                                            <p:txEl>
                                              <p:pRg st="1" end="1"/>
                                            </p:txEl>
                                          </p:spTgt>
                                        </p:tgtEl>
                                      </p:cBhvr>
                                    </p:animEffect>
                                    <p:anim calcmode="lin" valueType="num">
                                      <p:cBhvr>
                                        <p:cTn id="72"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22">
                                            <p:txEl>
                                              <p:pRg st="2" end="2"/>
                                            </p:txEl>
                                          </p:spTgt>
                                        </p:tgtEl>
                                        <p:attrNameLst>
                                          <p:attrName>style.visibility</p:attrName>
                                        </p:attrNameLst>
                                      </p:cBhvr>
                                      <p:to>
                                        <p:strVal val="visible"/>
                                      </p:to>
                                    </p:set>
                                    <p:animEffect transition="in" filter="fade">
                                      <p:cBhvr>
                                        <p:cTn id="77" dur="1000"/>
                                        <p:tgtEl>
                                          <p:spTgt spid="22">
                                            <p:txEl>
                                              <p:pRg st="2" end="2"/>
                                            </p:txEl>
                                          </p:spTgt>
                                        </p:tgtEl>
                                      </p:cBhvr>
                                    </p:animEffect>
                                    <p:anim calcmode="lin" valueType="num">
                                      <p:cBhvr>
                                        <p:cTn id="78"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grpId="0" nodeType="afterEffect">
                                  <p:stCondLst>
                                    <p:cond delay="0"/>
                                  </p:stCondLst>
                                  <p:childTnLst>
                                    <p:set>
                                      <p:cBhvr>
                                        <p:cTn id="82" dur="1" fill="hold">
                                          <p:stCondLst>
                                            <p:cond delay="0"/>
                                          </p:stCondLst>
                                        </p:cTn>
                                        <p:tgtEl>
                                          <p:spTgt spid="22">
                                            <p:txEl>
                                              <p:pRg st="3" end="3"/>
                                            </p:txEl>
                                          </p:spTgt>
                                        </p:tgtEl>
                                        <p:attrNameLst>
                                          <p:attrName>style.visibility</p:attrName>
                                        </p:attrNameLst>
                                      </p:cBhvr>
                                      <p:to>
                                        <p:strVal val="visible"/>
                                      </p:to>
                                    </p:set>
                                    <p:animEffect transition="in" filter="fade">
                                      <p:cBhvr>
                                        <p:cTn id="83" dur="1000"/>
                                        <p:tgtEl>
                                          <p:spTgt spid="22">
                                            <p:txEl>
                                              <p:pRg st="3" end="3"/>
                                            </p:txEl>
                                          </p:spTgt>
                                        </p:tgtEl>
                                      </p:cBhvr>
                                    </p:animEffect>
                                    <p:anim calcmode="lin" valueType="num">
                                      <p:cBhvr>
                                        <p:cTn id="84"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animBg="1"/>
      <p:bldP spid="22" grpId="0" build="p"/>
      <p:bldP spid="23" grpId="0"/>
      <p:bldP spid="24" grpId="0" build="p"/>
      <p:bldP spid="25" grpId="0"/>
      <p:bldP spid="28" grpId="0"/>
      <p:bldP spid="33"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1474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2019-10-03T15:10:55Z</dcterms:modified>
</cp:coreProperties>
</file>