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120" y="60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185473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Shape 13">
            <a:extLst>
              <a:ext uri="{FF2B5EF4-FFF2-40B4-BE49-F238E27FC236}">
                <a16:creationId xmlns:a16="http://schemas.microsoft.com/office/drawing/2014/main" id="{503296EE-A038-45B7-AE9D-143DB51E6439}"/>
              </a:ext>
            </a:extLst>
          </p:cNvPr>
          <p:cNvSpPr/>
          <p:nvPr/>
        </p:nvSpPr>
        <p:spPr>
          <a:xfrm>
            <a:off x="1" y="1"/>
            <a:ext cx="12191999" cy="6858000"/>
          </a:xfrm>
          <a:custGeom>
            <a:avLst/>
            <a:gdLst>
              <a:gd name="connsiteX0" fmla="*/ 0 w 12191999"/>
              <a:gd name="connsiteY0" fmla="*/ 0 h 6858000"/>
              <a:gd name="connsiteX1" fmla="*/ 12191999 w 12191999"/>
              <a:gd name="connsiteY1" fmla="*/ 0 h 6858000"/>
              <a:gd name="connsiteX2" fmla="*/ 12191999 w 12191999"/>
              <a:gd name="connsiteY2" fmla="*/ 1419604 h 6858000"/>
              <a:gd name="connsiteX3" fmla="*/ 5497907 w 12191999"/>
              <a:gd name="connsiteY3" fmla="*/ 6858000 h 6858000"/>
              <a:gd name="connsiteX4" fmla="*/ 0 w 12191999"/>
              <a:gd name="connsiteY4" fmla="*/ 6858000 h 6858000"/>
              <a:gd name="connsiteX5" fmla="*/ 0 w 12191999"/>
              <a:gd name="connsiteY5" fmla="*/ 5237588 h 6858000"/>
              <a:gd name="connsiteX6" fmla="*/ 6446918 w 12191999"/>
              <a:gd name="connsiteY6" fmla="*/ 1 h 6858000"/>
              <a:gd name="connsiteX7" fmla="*/ 0 w 12191999"/>
              <a:gd name="connsiteY7" fmla="*/ 1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2191999" h="6858000">
                <a:moveTo>
                  <a:pt x="0" y="0"/>
                </a:moveTo>
                <a:lnTo>
                  <a:pt x="12191999" y="0"/>
                </a:lnTo>
                <a:lnTo>
                  <a:pt x="12191999" y="1419604"/>
                </a:lnTo>
                <a:lnTo>
                  <a:pt x="5497907" y="6858000"/>
                </a:lnTo>
                <a:lnTo>
                  <a:pt x="0" y="6858000"/>
                </a:lnTo>
                <a:lnTo>
                  <a:pt x="0" y="5237588"/>
                </a:lnTo>
                <a:lnTo>
                  <a:pt x="6446918" y="1"/>
                </a:lnTo>
                <a:lnTo>
                  <a:pt x="0" y="1"/>
                </a:lnTo>
                <a:close/>
              </a:path>
            </a:pathLst>
          </a:custGeom>
          <a:solidFill>
            <a:srgbClr val="FF2B2A"/>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Shape 14">
            <a:extLst>
              <a:ext uri="{FF2B5EF4-FFF2-40B4-BE49-F238E27FC236}">
                <a16:creationId xmlns:a16="http://schemas.microsoft.com/office/drawing/2014/main" id="{A77B58FA-DB2A-4F93-AD7F-3359BEB25690}"/>
              </a:ext>
            </a:extLst>
          </p:cNvPr>
          <p:cNvSpPr/>
          <p:nvPr/>
        </p:nvSpPr>
        <p:spPr>
          <a:xfrm>
            <a:off x="1" y="2"/>
            <a:ext cx="6446918" cy="5237587"/>
          </a:xfrm>
          <a:custGeom>
            <a:avLst/>
            <a:gdLst>
              <a:gd name="connsiteX0" fmla="*/ 0 w 6446918"/>
              <a:gd name="connsiteY0" fmla="*/ 0 h 5237587"/>
              <a:gd name="connsiteX1" fmla="*/ 6446918 w 6446918"/>
              <a:gd name="connsiteY1" fmla="*/ 0 h 5237587"/>
              <a:gd name="connsiteX2" fmla="*/ 0 w 6446918"/>
              <a:gd name="connsiteY2" fmla="*/ 5237587 h 5237587"/>
            </a:gdLst>
            <a:ahLst/>
            <a:cxnLst>
              <a:cxn ang="0">
                <a:pos x="connsiteX0" y="connsiteY0"/>
              </a:cxn>
              <a:cxn ang="0">
                <a:pos x="connsiteX1" y="connsiteY1"/>
              </a:cxn>
              <a:cxn ang="0">
                <a:pos x="connsiteX2" y="connsiteY2"/>
              </a:cxn>
            </a:cxnLst>
            <a:rect l="l" t="t" r="r" b="b"/>
            <a:pathLst>
              <a:path w="6446918" h="5237587">
                <a:moveTo>
                  <a:pt x="0" y="0"/>
                </a:moveTo>
                <a:lnTo>
                  <a:pt x="6446918" y="0"/>
                </a:lnTo>
                <a:lnTo>
                  <a:pt x="0" y="523758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Shape 15">
            <a:extLst>
              <a:ext uri="{FF2B5EF4-FFF2-40B4-BE49-F238E27FC236}">
                <a16:creationId xmlns:a16="http://schemas.microsoft.com/office/drawing/2014/main" id="{DC9B9B63-8703-422C-B33C-0DBDC08DDC60}"/>
              </a:ext>
            </a:extLst>
          </p:cNvPr>
          <p:cNvSpPr/>
          <p:nvPr/>
        </p:nvSpPr>
        <p:spPr>
          <a:xfrm>
            <a:off x="5497906" y="1419605"/>
            <a:ext cx="6694094" cy="5438397"/>
          </a:xfrm>
          <a:custGeom>
            <a:avLst/>
            <a:gdLst>
              <a:gd name="connsiteX0" fmla="*/ 6694094 w 6694094"/>
              <a:gd name="connsiteY0" fmla="*/ 0 h 5438397"/>
              <a:gd name="connsiteX1" fmla="*/ 6694094 w 6694094"/>
              <a:gd name="connsiteY1" fmla="*/ 5438397 h 5438397"/>
              <a:gd name="connsiteX2" fmla="*/ 0 w 6694094"/>
              <a:gd name="connsiteY2" fmla="*/ 5438397 h 5438397"/>
            </a:gdLst>
            <a:ahLst/>
            <a:cxnLst>
              <a:cxn ang="0">
                <a:pos x="connsiteX0" y="connsiteY0"/>
              </a:cxn>
              <a:cxn ang="0">
                <a:pos x="connsiteX1" y="connsiteY1"/>
              </a:cxn>
              <a:cxn ang="0">
                <a:pos x="connsiteX2" y="connsiteY2"/>
              </a:cxn>
            </a:cxnLst>
            <a:rect l="l" t="t" r="r" b="b"/>
            <a:pathLst>
              <a:path w="6694094" h="5438397">
                <a:moveTo>
                  <a:pt x="6694094" y="0"/>
                </a:moveTo>
                <a:lnTo>
                  <a:pt x="6694094" y="5438397"/>
                </a:lnTo>
                <a:lnTo>
                  <a:pt x="0" y="5438397"/>
                </a:lnTo>
                <a:close/>
              </a:path>
            </a:pathLst>
          </a:cu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TextBox 17">
            <a:extLst>
              <a:ext uri="{FF2B5EF4-FFF2-40B4-BE49-F238E27FC236}">
                <a16:creationId xmlns:a16="http://schemas.microsoft.com/office/drawing/2014/main" id="{B9533925-CADB-4132-8EAF-8BAD16CC80F2}"/>
              </a:ext>
            </a:extLst>
          </p:cNvPr>
          <p:cNvSpPr txBox="1"/>
          <p:nvPr/>
        </p:nvSpPr>
        <p:spPr>
          <a:xfrm>
            <a:off x="1447800" y="4267200"/>
            <a:ext cx="3283478" cy="2308324"/>
          </a:xfrm>
          <a:prstGeom prst="rect">
            <a:avLst/>
          </a:prstGeom>
          <a:noFill/>
          <a:effectLst/>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p:txBody>
      </p:sp>
      <p:sp>
        <p:nvSpPr>
          <p:cNvPr id="20" name="TextBox 19">
            <a:extLst>
              <a:ext uri="{FF2B5EF4-FFF2-40B4-BE49-F238E27FC236}">
                <a16:creationId xmlns:a16="http://schemas.microsoft.com/office/drawing/2014/main" id="{848DB972-82F6-47CB-880E-F839CAF935C0}"/>
              </a:ext>
            </a:extLst>
          </p:cNvPr>
          <p:cNvSpPr txBox="1"/>
          <p:nvPr/>
        </p:nvSpPr>
        <p:spPr>
          <a:xfrm>
            <a:off x="5943600" y="762000"/>
            <a:ext cx="3749040" cy="2154436"/>
          </a:xfrm>
          <a:prstGeom prst="rect">
            <a:avLst/>
          </a:prstGeom>
          <a:noFill/>
        </p:spPr>
        <p:txBody>
          <a:bodyPr wrap="square" rtlCol="0">
            <a:spAutoFit/>
          </a:bodyPr>
          <a:lstStyle/>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pPr algn="r"/>
            <a:endParaRPr lang="en-US" sz="400" b="1" dirty="0">
              <a:solidFill>
                <a:schemeClr val="bg1"/>
              </a:solidFill>
              <a:latin typeface="Candara" panose="020E0502030303020204" pitchFamily="34" charset="0"/>
            </a:endParaRPr>
          </a:p>
          <a:p>
            <a:pPr algn="r"/>
            <a:endParaRPr lang="en-US" sz="400" dirty="0">
              <a:solidFill>
                <a:schemeClr val="bg1"/>
              </a:solidFill>
              <a:latin typeface="Candara" panose="020E0502030303020204" pitchFamily="34" charset="0"/>
            </a:endParaRP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 </a:t>
            </a:r>
          </a:p>
          <a:p>
            <a:pPr marL="342900" indent="-342900" algn="r">
              <a:buFont typeface="+mj-lt"/>
              <a:buAutoNum type="arabicParenR"/>
            </a:pPr>
            <a:r>
              <a:rPr lang="en-US" sz="1400" dirty="0">
                <a:solidFill>
                  <a:schemeClr val="bg1"/>
                </a:solidFill>
                <a:latin typeface="Candara" panose="020E0502030303020204" pitchFamily="34" charset="0"/>
              </a:rPr>
              <a:t>Lorem ipsum dolor sit amet, consectetur adipiscing elit, sed do eiusmod.</a:t>
            </a:r>
          </a:p>
        </p:txBody>
      </p:sp>
      <p:pic>
        <p:nvPicPr>
          <p:cNvPr id="7" name="Picture 6">
            <a:hlinkClick r:id="rId3"/>
            <a:extLst>
              <a:ext uri="{FF2B5EF4-FFF2-40B4-BE49-F238E27FC236}">
                <a16:creationId xmlns:a16="http://schemas.microsoft.com/office/drawing/2014/main" id="{631F6F43-DFDE-45AC-A15D-385D2722415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82637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wipe(left)">
                                      <p:cBhvr>
                                        <p:cTn id="7" dur="1000"/>
                                        <p:tgtEl>
                                          <p:spTgt spid="14"/>
                                        </p:tgtEl>
                                      </p:cBhvr>
                                    </p:animEffect>
                                  </p:childTnLst>
                                </p:cTn>
                              </p:par>
                            </p:childTnLst>
                          </p:cTn>
                        </p:par>
                        <p:par>
                          <p:cTn id="8" fill="hold">
                            <p:stCondLst>
                              <p:cond delay="1000"/>
                            </p:stCondLst>
                            <p:childTnLst>
                              <p:par>
                                <p:cTn id="9" presetID="22" presetClass="entr" presetSubtype="8"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wipe(left)">
                                      <p:cBhvr>
                                        <p:cTn id="11" dur="1000"/>
                                        <p:tgtEl>
                                          <p:spTgt spid="18"/>
                                        </p:tgtEl>
                                      </p:cBhvr>
                                    </p:animEffect>
                                  </p:childTnLst>
                                </p:cTn>
                              </p:par>
                            </p:childTnLst>
                          </p:cTn>
                        </p:par>
                        <p:par>
                          <p:cTn id="12" fill="hold">
                            <p:stCondLst>
                              <p:cond delay="2000"/>
                            </p:stCondLst>
                            <p:childTnLst>
                              <p:par>
                                <p:cTn id="13" presetID="2" presetClass="entr" presetSubtype="8" fill="hold" grpId="0" nodeType="afterEffect">
                                  <p:stCondLst>
                                    <p:cond delay="0"/>
                                  </p:stCondLst>
                                  <p:childTnLst>
                                    <p:set>
                                      <p:cBhvr>
                                        <p:cTn id="14" dur="1" fill="hold">
                                          <p:stCondLst>
                                            <p:cond delay="0"/>
                                          </p:stCondLst>
                                        </p:cTn>
                                        <p:tgtEl>
                                          <p:spTgt spid="15"/>
                                        </p:tgtEl>
                                        <p:attrNameLst>
                                          <p:attrName>style.visibility</p:attrName>
                                        </p:attrNameLst>
                                      </p:cBhvr>
                                      <p:to>
                                        <p:strVal val="visible"/>
                                      </p:to>
                                    </p:set>
                                    <p:anim calcmode="lin" valueType="num">
                                      <p:cBhvr additive="base">
                                        <p:cTn id="15" dur="1000" fill="hold"/>
                                        <p:tgtEl>
                                          <p:spTgt spid="15"/>
                                        </p:tgtEl>
                                        <p:attrNameLst>
                                          <p:attrName>ppt_x</p:attrName>
                                        </p:attrNameLst>
                                      </p:cBhvr>
                                      <p:tavLst>
                                        <p:tav tm="0">
                                          <p:val>
                                            <p:strVal val="0-#ppt_w/2"/>
                                          </p:val>
                                        </p:tav>
                                        <p:tav tm="100000">
                                          <p:val>
                                            <p:strVal val="#ppt_x"/>
                                          </p:val>
                                        </p:tav>
                                      </p:tavLst>
                                    </p:anim>
                                    <p:anim calcmode="lin" valueType="num">
                                      <p:cBhvr additive="base">
                                        <p:cTn id="16" dur="1000" fill="hold"/>
                                        <p:tgtEl>
                                          <p:spTgt spid="15"/>
                                        </p:tgtEl>
                                        <p:attrNameLst>
                                          <p:attrName>ppt_y</p:attrName>
                                        </p:attrNameLst>
                                      </p:cBhvr>
                                      <p:tavLst>
                                        <p:tav tm="0">
                                          <p:val>
                                            <p:strVal val="#ppt_y"/>
                                          </p:val>
                                        </p:tav>
                                        <p:tav tm="100000">
                                          <p:val>
                                            <p:strVal val="#ppt_y"/>
                                          </p:val>
                                        </p:tav>
                                      </p:tavLst>
                                    </p:anim>
                                  </p:childTnLst>
                                </p:cTn>
                              </p:par>
                              <p:par>
                                <p:cTn id="17" presetID="2" presetClass="entr" presetSubtype="2" fill="hold" grpId="0" nodeType="with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1000" fill="hold"/>
                                        <p:tgtEl>
                                          <p:spTgt spid="16"/>
                                        </p:tgtEl>
                                        <p:attrNameLst>
                                          <p:attrName>ppt_x</p:attrName>
                                        </p:attrNameLst>
                                      </p:cBhvr>
                                      <p:tavLst>
                                        <p:tav tm="0">
                                          <p:val>
                                            <p:strVal val="1+#ppt_w/2"/>
                                          </p:val>
                                        </p:tav>
                                        <p:tav tm="100000">
                                          <p:val>
                                            <p:strVal val="#ppt_x"/>
                                          </p:val>
                                        </p:tav>
                                      </p:tavLst>
                                    </p:anim>
                                    <p:anim calcmode="lin" valueType="num">
                                      <p:cBhvr additive="base">
                                        <p:cTn id="20" dur="1000" fill="hold"/>
                                        <p:tgtEl>
                                          <p:spTgt spid="16"/>
                                        </p:tgtEl>
                                        <p:attrNameLst>
                                          <p:attrName>ppt_y</p:attrName>
                                        </p:attrNameLst>
                                      </p:cBhvr>
                                      <p:tavLst>
                                        <p:tav tm="0">
                                          <p:val>
                                            <p:strVal val="#ppt_y"/>
                                          </p:val>
                                        </p:tav>
                                        <p:tav tm="100000">
                                          <p:val>
                                            <p:strVal val="#ppt_y"/>
                                          </p:val>
                                        </p:tav>
                                      </p:tavLst>
                                    </p:anim>
                                  </p:childTnLst>
                                </p:cTn>
                              </p:par>
                            </p:childTnLst>
                          </p:cTn>
                        </p:par>
                        <p:par>
                          <p:cTn id="21" fill="hold">
                            <p:stCondLst>
                              <p:cond delay="3000"/>
                            </p:stCondLst>
                            <p:childTnLst>
                              <p:par>
                                <p:cTn id="22" presetID="42" presetClass="entr" presetSubtype="0" fill="hold" grpId="0" nodeType="afterEffect">
                                  <p:stCondLst>
                                    <p:cond delay="0"/>
                                  </p:stCondLst>
                                  <p:childTnLst>
                                    <p:set>
                                      <p:cBhvr>
                                        <p:cTn id="23" dur="1" fill="hold">
                                          <p:stCondLst>
                                            <p:cond delay="0"/>
                                          </p:stCondLst>
                                        </p:cTn>
                                        <p:tgtEl>
                                          <p:spTgt spid="20">
                                            <p:txEl>
                                              <p:pRg st="0" end="0"/>
                                            </p:txEl>
                                          </p:spTgt>
                                        </p:tgtEl>
                                        <p:attrNameLst>
                                          <p:attrName>style.visibility</p:attrName>
                                        </p:attrNameLst>
                                      </p:cBhvr>
                                      <p:to>
                                        <p:strVal val="visible"/>
                                      </p:to>
                                    </p:set>
                                    <p:animEffect transition="in" filter="fade">
                                      <p:cBhvr>
                                        <p:cTn id="24" dur="500"/>
                                        <p:tgtEl>
                                          <p:spTgt spid="20">
                                            <p:txEl>
                                              <p:pRg st="0" end="0"/>
                                            </p:txEl>
                                          </p:spTgt>
                                        </p:tgtEl>
                                      </p:cBhvr>
                                    </p:animEffect>
                                    <p:anim calcmode="lin" valueType="num">
                                      <p:cBhvr>
                                        <p:cTn id="25" dur="500" fill="hold"/>
                                        <p:tgtEl>
                                          <p:spTgt spid="20">
                                            <p:txEl>
                                              <p:pRg st="0" end="0"/>
                                            </p:txEl>
                                          </p:spTgt>
                                        </p:tgtEl>
                                        <p:attrNameLst>
                                          <p:attrName>ppt_x</p:attrName>
                                        </p:attrNameLst>
                                      </p:cBhvr>
                                      <p:tavLst>
                                        <p:tav tm="0">
                                          <p:val>
                                            <p:strVal val="#ppt_x"/>
                                          </p:val>
                                        </p:tav>
                                        <p:tav tm="100000">
                                          <p:val>
                                            <p:strVal val="#ppt_x"/>
                                          </p:val>
                                        </p:tav>
                                      </p:tavLst>
                                    </p:anim>
                                    <p:anim calcmode="lin" valueType="num">
                                      <p:cBhvr>
                                        <p:cTn id="26" dur="500" fill="hold"/>
                                        <p:tgtEl>
                                          <p:spTgt spid="20">
                                            <p:txEl>
                                              <p:pRg st="0" end="0"/>
                                            </p:txEl>
                                          </p:spTgt>
                                        </p:tgtEl>
                                        <p:attrNameLst>
                                          <p:attrName>ppt_y</p:attrName>
                                        </p:attrNameLst>
                                      </p:cBhvr>
                                      <p:tavLst>
                                        <p:tav tm="0">
                                          <p:val>
                                            <p:strVal val="#ppt_y+.1"/>
                                          </p:val>
                                        </p:tav>
                                        <p:tav tm="100000">
                                          <p:val>
                                            <p:strVal val="#ppt_y"/>
                                          </p:val>
                                        </p:tav>
                                      </p:tavLst>
                                    </p:anim>
                                  </p:childTnLst>
                                </p:cTn>
                              </p:par>
                            </p:childTnLst>
                          </p:cTn>
                        </p:par>
                        <p:par>
                          <p:cTn id="27" fill="hold">
                            <p:stCondLst>
                              <p:cond delay="3500"/>
                            </p:stCondLst>
                            <p:childTnLst>
                              <p:par>
                                <p:cTn id="28" presetID="42" presetClass="entr" presetSubtype="0" fill="hold" grpId="0" nodeType="afterEffect">
                                  <p:stCondLst>
                                    <p:cond delay="0"/>
                                  </p:stCondLst>
                                  <p:childTnLst>
                                    <p:set>
                                      <p:cBhvr>
                                        <p:cTn id="29" dur="1" fill="hold">
                                          <p:stCondLst>
                                            <p:cond delay="0"/>
                                          </p:stCondLst>
                                        </p:cTn>
                                        <p:tgtEl>
                                          <p:spTgt spid="20">
                                            <p:txEl>
                                              <p:pRg st="3" end="3"/>
                                            </p:txEl>
                                          </p:spTgt>
                                        </p:tgtEl>
                                        <p:attrNameLst>
                                          <p:attrName>style.visibility</p:attrName>
                                        </p:attrNameLst>
                                      </p:cBhvr>
                                      <p:to>
                                        <p:strVal val="visible"/>
                                      </p:to>
                                    </p:set>
                                    <p:animEffect transition="in" filter="fade">
                                      <p:cBhvr>
                                        <p:cTn id="30" dur="500"/>
                                        <p:tgtEl>
                                          <p:spTgt spid="20">
                                            <p:txEl>
                                              <p:pRg st="3" end="3"/>
                                            </p:txEl>
                                          </p:spTgt>
                                        </p:tgtEl>
                                      </p:cBhvr>
                                    </p:animEffect>
                                    <p:anim calcmode="lin" valueType="num">
                                      <p:cBhvr>
                                        <p:cTn id="31" dur="500" fill="hold"/>
                                        <p:tgtEl>
                                          <p:spTgt spid="20">
                                            <p:txEl>
                                              <p:pRg st="3" end="3"/>
                                            </p:txEl>
                                          </p:spTgt>
                                        </p:tgtEl>
                                        <p:attrNameLst>
                                          <p:attrName>ppt_x</p:attrName>
                                        </p:attrNameLst>
                                      </p:cBhvr>
                                      <p:tavLst>
                                        <p:tav tm="0">
                                          <p:val>
                                            <p:strVal val="#ppt_x"/>
                                          </p:val>
                                        </p:tav>
                                        <p:tav tm="100000">
                                          <p:val>
                                            <p:strVal val="#ppt_x"/>
                                          </p:val>
                                        </p:tav>
                                      </p:tavLst>
                                    </p:anim>
                                    <p:anim calcmode="lin" valueType="num">
                                      <p:cBhvr>
                                        <p:cTn id="32" dur="500" fill="hold"/>
                                        <p:tgtEl>
                                          <p:spTgt spid="20">
                                            <p:txEl>
                                              <p:pRg st="3" end="3"/>
                                            </p:txEl>
                                          </p:spTgt>
                                        </p:tgtEl>
                                        <p:attrNameLst>
                                          <p:attrName>ppt_y</p:attrName>
                                        </p:attrNameLst>
                                      </p:cBhvr>
                                      <p:tavLst>
                                        <p:tav tm="0">
                                          <p:val>
                                            <p:strVal val="#ppt_y+.1"/>
                                          </p:val>
                                        </p:tav>
                                        <p:tav tm="100000">
                                          <p:val>
                                            <p:strVal val="#ppt_y"/>
                                          </p:val>
                                        </p:tav>
                                      </p:tavLst>
                                    </p:anim>
                                  </p:childTnLst>
                                </p:cTn>
                              </p:par>
                            </p:childTnLst>
                          </p:cTn>
                        </p:par>
                        <p:par>
                          <p:cTn id="33" fill="hold">
                            <p:stCondLst>
                              <p:cond delay="4000"/>
                            </p:stCondLst>
                            <p:childTnLst>
                              <p:par>
                                <p:cTn id="34" presetID="42" presetClass="entr" presetSubtype="0" fill="hold" grpId="0" nodeType="afterEffect">
                                  <p:stCondLst>
                                    <p:cond delay="0"/>
                                  </p:stCondLst>
                                  <p:childTnLst>
                                    <p:set>
                                      <p:cBhvr>
                                        <p:cTn id="35" dur="1" fill="hold">
                                          <p:stCondLst>
                                            <p:cond delay="0"/>
                                          </p:stCondLst>
                                        </p:cTn>
                                        <p:tgtEl>
                                          <p:spTgt spid="20">
                                            <p:txEl>
                                              <p:pRg st="4" end="4"/>
                                            </p:txEl>
                                          </p:spTgt>
                                        </p:tgtEl>
                                        <p:attrNameLst>
                                          <p:attrName>style.visibility</p:attrName>
                                        </p:attrNameLst>
                                      </p:cBhvr>
                                      <p:to>
                                        <p:strVal val="visible"/>
                                      </p:to>
                                    </p:set>
                                    <p:animEffect transition="in" filter="fade">
                                      <p:cBhvr>
                                        <p:cTn id="36" dur="500"/>
                                        <p:tgtEl>
                                          <p:spTgt spid="20">
                                            <p:txEl>
                                              <p:pRg st="4" end="4"/>
                                            </p:txEl>
                                          </p:spTgt>
                                        </p:tgtEl>
                                      </p:cBhvr>
                                    </p:animEffect>
                                    <p:anim calcmode="lin" valueType="num">
                                      <p:cBhvr>
                                        <p:cTn id="37" dur="500" fill="hold"/>
                                        <p:tgtEl>
                                          <p:spTgt spid="20">
                                            <p:txEl>
                                              <p:pRg st="4" end="4"/>
                                            </p:txEl>
                                          </p:spTgt>
                                        </p:tgtEl>
                                        <p:attrNameLst>
                                          <p:attrName>ppt_x</p:attrName>
                                        </p:attrNameLst>
                                      </p:cBhvr>
                                      <p:tavLst>
                                        <p:tav tm="0">
                                          <p:val>
                                            <p:strVal val="#ppt_x"/>
                                          </p:val>
                                        </p:tav>
                                        <p:tav tm="100000">
                                          <p:val>
                                            <p:strVal val="#ppt_x"/>
                                          </p:val>
                                        </p:tav>
                                      </p:tavLst>
                                    </p:anim>
                                    <p:anim calcmode="lin" valueType="num">
                                      <p:cBhvr>
                                        <p:cTn id="38" dur="500" fill="hold"/>
                                        <p:tgtEl>
                                          <p:spTgt spid="20">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8" grpId="0"/>
      <p:bldP spid="20"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1578</TotalTime>
  <Words>1352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320</cp:revision>
  <dcterms:created xsi:type="dcterms:W3CDTF">2016-09-28T22:08:47Z</dcterms:created>
  <dcterms:modified xsi:type="dcterms:W3CDTF">2019-10-03T15:10:12Z</dcterms:modified>
</cp:coreProperties>
</file>