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BC50-4E8E-AF48-E68EFBF10D6C}"/>
              </c:ext>
            </c:extLst>
          </c:dPt>
          <c:dPt>
            <c:idx val="1"/>
            <c:bubble3D val="0"/>
            <c:extLst>
              <c:ext xmlns:c16="http://schemas.microsoft.com/office/drawing/2014/chart" uri="{C3380CC4-5D6E-409C-BE32-E72D297353CC}">
                <c16:uniqueId val="{00000001-BC50-4E8E-AF48-E68EFBF10D6C}"/>
              </c:ext>
            </c:extLst>
          </c:dPt>
          <c:dPt>
            <c:idx val="2"/>
            <c:bubble3D val="0"/>
            <c:extLst>
              <c:ext xmlns:c16="http://schemas.microsoft.com/office/drawing/2014/chart" uri="{C3380CC4-5D6E-409C-BE32-E72D297353CC}">
                <c16:uniqueId val="{00000002-BC50-4E8E-AF48-E68EFBF10D6C}"/>
              </c:ext>
            </c:extLst>
          </c:dPt>
          <c:dPt>
            <c:idx val="3"/>
            <c:bubble3D val="0"/>
            <c:extLst>
              <c:ext xmlns:c16="http://schemas.microsoft.com/office/drawing/2014/chart" uri="{C3380CC4-5D6E-409C-BE32-E72D297353CC}">
                <c16:uniqueId val="{00000003-BC50-4E8E-AF48-E68EFBF10D6C}"/>
              </c:ext>
            </c:extLst>
          </c:dPt>
          <c:dPt>
            <c:idx val="4"/>
            <c:bubble3D val="0"/>
            <c:extLst>
              <c:ext xmlns:c16="http://schemas.microsoft.com/office/drawing/2014/chart" uri="{C3380CC4-5D6E-409C-BE32-E72D297353CC}">
                <c16:uniqueId val="{00000004-BC50-4E8E-AF48-E68EFBF10D6C}"/>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BC50-4E8E-AF48-E68EFBF10D6C}"/>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BC50-4E8E-AF48-E68EFBF10D6C}"/>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BC50-4E8E-AF48-E68EFBF10D6C}"/>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BC50-4E8E-AF48-E68EFBF10D6C}"/>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BC50-4E8E-AF48-E68EFBF10D6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BC50-4E8E-AF48-E68EFBF10D6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0438-4044-8EB7-3F387825F35F}"/>
              </c:ext>
            </c:extLst>
          </c:dPt>
          <c:dPt>
            <c:idx val="1"/>
            <c:bubble3D val="0"/>
            <c:extLst>
              <c:ext xmlns:c16="http://schemas.microsoft.com/office/drawing/2014/chart" uri="{C3380CC4-5D6E-409C-BE32-E72D297353CC}">
                <c16:uniqueId val="{00000001-0438-4044-8EB7-3F387825F35F}"/>
              </c:ext>
            </c:extLst>
          </c:dPt>
          <c:dPt>
            <c:idx val="2"/>
            <c:bubble3D val="0"/>
            <c:extLst>
              <c:ext xmlns:c16="http://schemas.microsoft.com/office/drawing/2014/chart" uri="{C3380CC4-5D6E-409C-BE32-E72D297353CC}">
                <c16:uniqueId val="{00000002-0438-4044-8EB7-3F387825F35F}"/>
              </c:ext>
            </c:extLst>
          </c:dPt>
          <c:dPt>
            <c:idx val="3"/>
            <c:bubble3D val="0"/>
            <c:extLst>
              <c:ext xmlns:c16="http://schemas.microsoft.com/office/drawing/2014/chart" uri="{C3380CC4-5D6E-409C-BE32-E72D297353CC}">
                <c16:uniqueId val="{00000003-0438-4044-8EB7-3F387825F35F}"/>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0438-4044-8EB7-3F387825F35F}"/>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0438-4044-8EB7-3F387825F35F}"/>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0438-4044-8EB7-3F387825F35F}"/>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0438-4044-8EB7-3F387825F35F}"/>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0438-4044-8EB7-3F387825F35F}"/>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0438-4044-8EB7-3F387825F35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0438-4044-8EB7-3F387825F35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369B-4538-8EF9-1FFC6CDB4EC0}"/>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369B-4538-8EF9-1FFC6CDB4EC0}"/>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369B-4538-8EF9-1FFC6CDB4EC0}"/>
              </c:ext>
            </c:extLst>
          </c:dPt>
          <c:dPt>
            <c:idx val="3"/>
            <c:bubble3D val="0"/>
            <c:extLst>
              <c:ext xmlns:c16="http://schemas.microsoft.com/office/drawing/2014/chart" uri="{C3380CC4-5D6E-409C-BE32-E72D297353CC}">
                <c16:uniqueId val="{00000006-369B-4538-8EF9-1FFC6CDB4EC0}"/>
              </c:ext>
            </c:extLst>
          </c:dPt>
          <c:dPt>
            <c:idx val="4"/>
            <c:bubble3D val="0"/>
            <c:extLst>
              <c:ext xmlns:c16="http://schemas.microsoft.com/office/drawing/2014/chart" uri="{C3380CC4-5D6E-409C-BE32-E72D297353CC}">
                <c16:uniqueId val="{00000007-369B-4538-8EF9-1FFC6CDB4EC0}"/>
              </c:ext>
            </c:extLst>
          </c:dPt>
          <c:dPt>
            <c:idx val="5"/>
            <c:bubble3D val="0"/>
            <c:extLst>
              <c:ext xmlns:c16="http://schemas.microsoft.com/office/drawing/2014/chart" uri="{C3380CC4-5D6E-409C-BE32-E72D297353CC}">
                <c16:uniqueId val="{00000008-369B-4538-8EF9-1FFC6CDB4EC0}"/>
              </c:ext>
            </c:extLst>
          </c:dPt>
          <c:dPt>
            <c:idx val="6"/>
            <c:bubble3D val="0"/>
            <c:extLst>
              <c:ext xmlns:c16="http://schemas.microsoft.com/office/drawing/2014/chart" uri="{C3380CC4-5D6E-409C-BE32-E72D297353CC}">
                <c16:uniqueId val="{00000009-369B-4538-8EF9-1FFC6CDB4EC0}"/>
              </c:ext>
            </c:extLst>
          </c:dPt>
          <c:dPt>
            <c:idx val="7"/>
            <c:bubble3D val="0"/>
            <c:extLst>
              <c:ext xmlns:c16="http://schemas.microsoft.com/office/drawing/2014/chart" uri="{C3380CC4-5D6E-409C-BE32-E72D297353CC}">
                <c16:uniqueId val="{0000000A-369B-4538-8EF9-1FFC6CDB4EC0}"/>
              </c:ext>
            </c:extLst>
          </c:dPt>
          <c:dPt>
            <c:idx val="8"/>
            <c:bubble3D val="0"/>
            <c:extLst>
              <c:ext xmlns:c16="http://schemas.microsoft.com/office/drawing/2014/chart" uri="{C3380CC4-5D6E-409C-BE32-E72D297353CC}">
                <c16:uniqueId val="{0000000B-369B-4538-8EF9-1FFC6CDB4EC0}"/>
              </c:ext>
            </c:extLst>
          </c:dPt>
          <c:dPt>
            <c:idx val="9"/>
            <c:bubble3D val="0"/>
            <c:extLst>
              <c:ext xmlns:c16="http://schemas.microsoft.com/office/drawing/2014/chart" uri="{C3380CC4-5D6E-409C-BE32-E72D297353CC}">
                <c16:uniqueId val="{0000000C-369B-4538-8EF9-1FFC6CDB4EC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69B-4538-8EF9-1FFC6CDB4EC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57521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128">
            <a:extLst>
              <a:ext uri="{FF2B5EF4-FFF2-40B4-BE49-F238E27FC236}">
                <a16:creationId xmlns:a16="http://schemas.microsoft.com/office/drawing/2014/main" id="{44E670A6-637B-4C02-8DDD-125FEF079361}"/>
              </a:ext>
            </a:extLst>
          </p:cNvPr>
          <p:cNvGrpSpPr>
            <a:grpSpLocks noChangeAspect="1"/>
          </p:cNvGrpSpPr>
          <p:nvPr/>
        </p:nvGrpSpPr>
        <p:grpSpPr>
          <a:xfrm>
            <a:off x="3663478" y="732832"/>
            <a:ext cx="4389120" cy="5962025"/>
            <a:chOff x="650876" y="703263"/>
            <a:chExt cx="3065462" cy="4164013"/>
          </a:xfrm>
          <a:solidFill>
            <a:schemeClr val="bg1">
              <a:lumMod val="65000"/>
            </a:schemeClr>
          </a:solidFill>
          <a:effectLst>
            <a:outerShdw blurRad="50800" dist="38100" dir="18900000" algn="bl" rotWithShape="0">
              <a:prstClr val="black">
                <a:alpha val="40000"/>
              </a:prstClr>
            </a:outerShdw>
          </a:effectLst>
        </p:grpSpPr>
        <p:sp>
          <p:nvSpPr>
            <p:cNvPr id="48" name="Freeform 5">
              <a:extLst>
                <a:ext uri="{FF2B5EF4-FFF2-40B4-BE49-F238E27FC236}">
                  <a16:creationId xmlns:a16="http://schemas.microsoft.com/office/drawing/2014/main" id="{F6879D84-A32D-43E8-8E4E-62C9AF1023F9}"/>
                </a:ext>
              </a:extLst>
            </p:cNvPr>
            <p:cNvSpPr>
              <a:spLocks noEditPoints="1"/>
            </p:cNvSpPr>
            <p:nvPr/>
          </p:nvSpPr>
          <p:spPr bwMode="auto">
            <a:xfrm>
              <a:off x="2449513" y="1497013"/>
              <a:ext cx="1165225" cy="1171575"/>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 name="Freeform 6">
              <a:extLst>
                <a:ext uri="{FF2B5EF4-FFF2-40B4-BE49-F238E27FC236}">
                  <a16:creationId xmlns:a16="http://schemas.microsoft.com/office/drawing/2014/main" id="{6D87C4F7-3C0A-44DD-BBAE-F4CF9752ADE1}"/>
                </a:ext>
              </a:extLst>
            </p:cNvPr>
            <p:cNvSpPr>
              <a:spLocks noEditPoints="1"/>
            </p:cNvSpPr>
            <p:nvPr/>
          </p:nvSpPr>
          <p:spPr bwMode="auto">
            <a:xfrm>
              <a:off x="962026" y="1327151"/>
              <a:ext cx="1593850" cy="1393825"/>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 name="Freeform 7">
              <a:extLst>
                <a:ext uri="{FF2B5EF4-FFF2-40B4-BE49-F238E27FC236}">
                  <a16:creationId xmlns:a16="http://schemas.microsoft.com/office/drawing/2014/main" id="{1464394F-225B-4873-94E2-30F639836A3B}"/>
                </a:ext>
              </a:extLst>
            </p:cNvPr>
            <p:cNvSpPr>
              <a:spLocks/>
            </p:cNvSpPr>
            <p:nvPr/>
          </p:nvSpPr>
          <p:spPr bwMode="auto">
            <a:xfrm>
              <a:off x="1047751" y="1433513"/>
              <a:ext cx="15875" cy="17463"/>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 name="Freeform 8">
              <a:extLst>
                <a:ext uri="{FF2B5EF4-FFF2-40B4-BE49-F238E27FC236}">
                  <a16:creationId xmlns:a16="http://schemas.microsoft.com/office/drawing/2014/main" id="{7F733F11-C584-4E1D-828F-B5C52B51DB0B}"/>
                </a:ext>
              </a:extLst>
            </p:cNvPr>
            <p:cNvSpPr>
              <a:spLocks/>
            </p:cNvSpPr>
            <p:nvPr/>
          </p:nvSpPr>
          <p:spPr bwMode="auto">
            <a:xfrm>
              <a:off x="1057276" y="1416051"/>
              <a:ext cx="73025" cy="14288"/>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 name="Freeform 9">
              <a:extLst>
                <a:ext uri="{FF2B5EF4-FFF2-40B4-BE49-F238E27FC236}">
                  <a16:creationId xmlns:a16="http://schemas.microsoft.com/office/drawing/2014/main" id="{6C47E4A4-A047-41FE-A051-DA0FDCC257A7}"/>
                </a:ext>
              </a:extLst>
            </p:cNvPr>
            <p:cNvSpPr>
              <a:spLocks/>
            </p:cNvSpPr>
            <p:nvPr/>
          </p:nvSpPr>
          <p:spPr bwMode="auto">
            <a:xfrm>
              <a:off x="1135063" y="1398588"/>
              <a:ext cx="71438" cy="20638"/>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3" name="Freeform 10">
              <a:extLst>
                <a:ext uri="{FF2B5EF4-FFF2-40B4-BE49-F238E27FC236}">
                  <a16:creationId xmlns:a16="http://schemas.microsoft.com/office/drawing/2014/main" id="{D89D4753-1271-4ABF-A12E-60603F418CAE}"/>
                </a:ext>
              </a:extLst>
            </p:cNvPr>
            <p:cNvSpPr>
              <a:spLocks/>
            </p:cNvSpPr>
            <p:nvPr/>
          </p:nvSpPr>
          <p:spPr bwMode="auto">
            <a:xfrm>
              <a:off x="1212851" y="1397001"/>
              <a:ext cx="22225" cy="1270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 name="Freeform 11">
              <a:extLst>
                <a:ext uri="{FF2B5EF4-FFF2-40B4-BE49-F238E27FC236}">
                  <a16:creationId xmlns:a16="http://schemas.microsoft.com/office/drawing/2014/main" id="{494242FD-F904-45F7-BB45-7A63A2454F5F}"/>
                </a:ext>
              </a:extLst>
            </p:cNvPr>
            <p:cNvSpPr>
              <a:spLocks/>
            </p:cNvSpPr>
            <p:nvPr/>
          </p:nvSpPr>
          <p:spPr bwMode="auto">
            <a:xfrm>
              <a:off x="1246188" y="1385888"/>
              <a:ext cx="53975" cy="2540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5" name="Freeform 12">
              <a:extLst>
                <a:ext uri="{FF2B5EF4-FFF2-40B4-BE49-F238E27FC236}">
                  <a16:creationId xmlns:a16="http://schemas.microsoft.com/office/drawing/2014/main" id="{18D242D6-1DCA-4A4B-B941-5AA6677BE89F}"/>
                </a:ext>
              </a:extLst>
            </p:cNvPr>
            <p:cNvSpPr>
              <a:spLocks/>
            </p:cNvSpPr>
            <p:nvPr/>
          </p:nvSpPr>
          <p:spPr bwMode="auto">
            <a:xfrm>
              <a:off x="1308101" y="1373188"/>
              <a:ext cx="50800" cy="2540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 name="Freeform 13">
              <a:extLst>
                <a:ext uri="{FF2B5EF4-FFF2-40B4-BE49-F238E27FC236}">
                  <a16:creationId xmlns:a16="http://schemas.microsoft.com/office/drawing/2014/main" id="{0674BA74-35DB-4F2D-833B-110616706B03}"/>
                </a:ext>
              </a:extLst>
            </p:cNvPr>
            <p:cNvSpPr>
              <a:spLocks/>
            </p:cNvSpPr>
            <p:nvPr/>
          </p:nvSpPr>
          <p:spPr bwMode="auto">
            <a:xfrm>
              <a:off x="1366838" y="1368426"/>
              <a:ext cx="46038" cy="1905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 name="Freeform 14">
              <a:extLst>
                <a:ext uri="{FF2B5EF4-FFF2-40B4-BE49-F238E27FC236}">
                  <a16:creationId xmlns:a16="http://schemas.microsoft.com/office/drawing/2014/main" id="{FFE19C6A-3C91-496B-982E-E8A87972FED3}"/>
                </a:ext>
              </a:extLst>
            </p:cNvPr>
            <p:cNvSpPr>
              <a:spLocks/>
            </p:cNvSpPr>
            <p:nvPr/>
          </p:nvSpPr>
          <p:spPr bwMode="auto">
            <a:xfrm>
              <a:off x="1414463" y="1382713"/>
              <a:ext cx="11113" cy="7938"/>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8" name="Freeform 15">
              <a:extLst>
                <a:ext uri="{FF2B5EF4-FFF2-40B4-BE49-F238E27FC236}">
                  <a16:creationId xmlns:a16="http://schemas.microsoft.com/office/drawing/2014/main" id="{3258EF06-5138-4FD1-8704-805FE42B1C91}"/>
                </a:ext>
              </a:extLst>
            </p:cNvPr>
            <p:cNvSpPr>
              <a:spLocks/>
            </p:cNvSpPr>
            <p:nvPr/>
          </p:nvSpPr>
          <p:spPr bwMode="auto">
            <a:xfrm>
              <a:off x="1420813" y="1392238"/>
              <a:ext cx="4763" cy="7938"/>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 name="Freeform 16">
              <a:extLst>
                <a:ext uri="{FF2B5EF4-FFF2-40B4-BE49-F238E27FC236}">
                  <a16:creationId xmlns:a16="http://schemas.microsoft.com/office/drawing/2014/main" id="{5FD5CDE1-DDA1-411F-B78E-4688942210F8}"/>
                </a:ext>
              </a:extLst>
            </p:cNvPr>
            <p:cNvSpPr>
              <a:spLocks/>
            </p:cNvSpPr>
            <p:nvPr/>
          </p:nvSpPr>
          <p:spPr bwMode="auto">
            <a:xfrm>
              <a:off x="1450976" y="1403351"/>
              <a:ext cx="25400" cy="17463"/>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 name="Freeform 17">
              <a:extLst>
                <a:ext uri="{FF2B5EF4-FFF2-40B4-BE49-F238E27FC236}">
                  <a16:creationId xmlns:a16="http://schemas.microsoft.com/office/drawing/2014/main" id="{8D4479F5-5B83-4D06-8CD0-45D0772982E3}"/>
                </a:ext>
              </a:extLst>
            </p:cNvPr>
            <p:cNvSpPr>
              <a:spLocks/>
            </p:cNvSpPr>
            <p:nvPr/>
          </p:nvSpPr>
          <p:spPr bwMode="auto">
            <a:xfrm>
              <a:off x="1377951" y="1152526"/>
              <a:ext cx="11113" cy="22225"/>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 name="Freeform 18">
              <a:extLst>
                <a:ext uri="{FF2B5EF4-FFF2-40B4-BE49-F238E27FC236}">
                  <a16:creationId xmlns:a16="http://schemas.microsoft.com/office/drawing/2014/main" id="{792FD7AA-E483-4F39-84AA-0B96DA9E348D}"/>
                </a:ext>
              </a:extLst>
            </p:cNvPr>
            <p:cNvSpPr>
              <a:spLocks/>
            </p:cNvSpPr>
            <p:nvPr/>
          </p:nvSpPr>
          <p:spPr bwMode="auto">
            <a:xfrm>
              <a:off x="1392238" y="1162051"/>
              <a:ext cx="11113" cy="11113"/>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 name="Freeform 19">
              <a:extLst>
                <a:ext uri="{FF2B5EF4-FFF2-40B4-BE49-F238E27FC236}">
                  <a16:creationId xmlns:a16="http://schemas.microsoft.com/office/drawing/2014/main" id="{F2678588-63F2-427E-B4D6-733D5BAFBB6C}"/>
                </a:ext>
              </a:extLst>
            </p:cNvPr>
            <p:cNvSpPr>
              <a:spLocks/>
            </p:cNvSpPr>
            <p:nvPr/>
          </p:nvSpPr>
          <p:spPr bwMode="auto">
            <a:xfrm>
              <a:off x="1519238" y="1347788"/>
              <a:ext cx="22225" cy="22225"/>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 name="Freeform 20">
              <a:extLst>
                <a:ext uri="{FF2B5EF4-FFF2-40B4-BE49-F238E27FC236}">
                  <a16:creationId xmlns:a16="http://schemas.microsoft.com/office/drawing/2014/main" id="{AEB9D4A2-2C30-49F8-B278-881897101EF0}"/>
                </a:ext>
              </a:extLst>
            </p:cNvPr>
            <p:cNvSpPr>
              <a:spLocks/>
            </p:cNvSpPr>
            <p:nvPr/>
          </p:nvSpPr>
          <p:spPr bwMode="auto">
            <a:xfrm>
              <a:off x="1566863" y="1303338"/>
              <a:ext cx="19050" cy="17463"/>
            </a:xfrm>
            <a:custGeom>
              <a:avLst/>
              <a:gdLst/>
              <a:ahLst/>
              <a:cxnLst>
                <a:cxn ang="0">
                  <a:pos x="6" y="8"/>
                </a:cxn>
                <a:cxn ang="0">
                  <a:pos x="2" y="8"/>
                </a:cxn>
                <a:cxn ang="0">
                  <a:pos x="0" y="6"/>
                </a:cxn>
                <a:cxn ang="0">
                  <a:pos x="1" y="1"/>
                </a:cxn>
                <a:cxn ang="0">
                  <a:pos x="6" y="0"/>
                </a:cxn>
                <a:cxn ang="0">
                  <a:pos x="9" y="3"/>
                </a:cxn>
                <a:cxn ang="0">
                  <a:pos x="6" y="8"/>
                </a:cxn>
              </a:cxnLst>
              <a:rect l="0" t="0" r="r" b="b"/>
              <a:pathLst>
                <a:path w="10" h="9">
                  <a:moveTo>
                    <a:pt x="6" y="8"/>
                  </a:moveTo>
                  <a:cubicBezTo>
                    <a:pt x="5" y="9"/>
                    <a:pt x="3" y="9"/>
                    <a:pt x="2" y="8"/>
                  </a:cubicBezTo>
                  <a:cubicBezTo>
                    <a:pt x="1" y="8"/>
                    <a:pt x="0" y="7"/>
                    <a:pt x="0" y="6"/>
                  </a:cubicBezTo>
                  <a:cubicBezTo>
                    <a:pt x="0" y="5"/>
                    <a:pt x="0" y="2"/>
                    <a:pt x="1" y="1"/>
                  </a:cubicBezTo>
                  <a:cubicBezTo>
                    <a:pt x="2" y="0"/>
                    <a:pt x="5" y="0"/>
                    <a:pt x="6" y="0"/>
                  </a:cubicBezTo>
                  <a:cubicBezTo>
                    <a:pt x="7" y="0"/>
                    <a:pt x="9" y="2"/>
                    <a:pt x="9" y="3"/>
                  </a:cubicBezTo>
                  <a:cubicBezTo>
                    <a:pt x="10" y="4"/>
                    <a:pt x="8" y="7"/>
                    <a:pt x="6"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4" name="Freeform 21">
              <a:extLst>
                <a:ext uri="{FF2B5EF4-FFF2-40B4-BE49-F238E27FC236}">
                  <a16:creationId xmlns:a16="http://schemas.microsoft.com/office/drawing/2014/main" id="{7AAD0446-FBD7-4074-8268-86B4853B9ED8}"/>
                </a:ext>
              </a:extLst>
            </p:cNvPr>
            <p:cNvSpPr>
              <a:spLocks/>
            </p:cNvSpPr>
            <p:nvPr/>
          </p:nvSpPr>
          <p:spPr bwMode="auto">
            <a:xfrm>
              <a:off x="1533526" y="1284288"/>
              <a:ext cx="33338" cy="15875"/>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5" name="Freeform 22">
              <a:extLst>
                <a:ext uri="{FF2B5EF4-FFF2-40B4-BE49-F238E27FC236}">
                  <a16:creationId xmlns:a16="http://schemas.microsoft.com/office/drawing/2014/main" id="{17F40FBD-29B6-419A-ADA0-8CC11D2FED31}"/>
                </a:ext>
              </a:extLst>
            </p:cNvPr>
            <p:cNvSpPr>
              <a:spLocks/>
            </p:cNvSpPr>
            <p:nvPr/>
          </p:nvSpPr>
          <p:spPr bwMode="auto">
            <a:xfrm>
              <a:off x="1120776" y="3519488"/>
              <a:ext cx="1077913" cy="1203325"/>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6" name="Freeform 23">
              <a:extLst>
                <a:ext uri="{FF2B5EF4-FFF2-40B4-BE49-F238E27FC236}">
                  <a16:creationId xmlns:a16="http://schemas.microsoft.com/office/drawing/2014/main" id="{CE83FA96-18D6-491B-AA9B-85FD3EAA9CAE}"/>
                </a:ext>
              </a:extLst>
            </p:cNvPr>
            <p:cNvSpPr>
              <a:spLocks/>
            </p:cNvSpPr>
            <p:nvPr/>
          </p:nvSpPr>
          <p:spPr bwMode="auto">
            <a:xfrm>
              <a:off x="2671763" y="2506663"/>
              <a:ext cx="1044575" cy="81280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7" name="Freeform 24">
              <a:extLst>
                <a:ext uri="{FF2B5EF4-FFF2-40B4-BE49-F238E27FC236}">
                  <a16:creationId xmlns:a16="http://schemas.microsoft.com/office/drawing/2014/main" id="{D7CA48B5-9B0E-44F0-838F-4B2EE06CEE58}"/>
                </a:ext>
              </a:extLst>
            </p:cNvPr>
            <p:cNvSpPr>
              <a:spLocks/>
            </p:cNvSpPr>
            <p:nvPr/>
          </p:nvSpPr>
          <p:spPr bwMode="auto">
            <a:xfrm>
              <a:off x="1987551" y="2533651"/>
              <a:ext cx="942975" cy="771525"/>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8" name="Freeform 25">
              <a:extLst>
                <a:ext uri="{FF2B5EF4-FFF2-40B4-BE49-F238E27FC236}">
                  <a16:creationId xmlns:a16="http://schemas.microsoft.com/office/drawing/2014/main" id="{CEA7195D-D9DD-482E-B85C-859B6EA5E325}"/>
                </a:ext>
              </a:extLst>
            </p:cNvPr>
            <p:cNvSpPr>
              <a:spLocks/>
            </p:cNvSpPr>
            <p:nvPr/>
          </p:nvSpPr>
          <p:spPr bwMode="auto">
            <a:xfrm>
              <a:off x="1679576" y="3108326"/>
              <a:ext cx="1700213" cy="1758950"/>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9" name="Freeform 26">
              <a:extLst>
                <a:ext uri="{FF2B5EF4-FFF2-40B4-BE49-F238E27FC236}">
                  <a16:creationId xmlns:a16="http://schemas.microsoft.com/office/drawing/2014/main" id="{54F85748-A8BC-411F-8286-A6574D6E9499}"/>
                </a:ext>
              </a:extLst>
            </p:cNvPr>
            <p:cNvSpPr>
              <a:spLocks/>
            </p:cNvSpPr>
            <p:nvPr/>
          </p:nvSpPr>
          <p:spPr bwMode="auto">
            <a:xfrm>
              <a:off x="758826" y="3567113"/>
              <a:ext cx="358775" cy="292100"/>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0" name="Freeform 27">
              <a:extLst>
                <a:ext uri="{FF2B5EF4-FFF2-40B4-BE49-F238E27FC236}">
                  <a16:creationId xmlns:a16="http://schemas.microsoft.com/office/drawing/2014/main" id="{BA9CF711-1B57-44CF-9C3E-AAD4975E2280}"/>
                </a:ext>
              </a:extLst>
            </p:cNvPr>
            <p:cNvSpPr>
              <a:spLocks/>
            </p:cNvSpPr>
            <p:nvPr/>
          </p:nvSpPr>
          <p:spPr bwMode="auto">
            <a:xfrm>
              <a:off x="703263" y="2897188"/>
              <a:ext cx="803275" cy="1049338"/>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1" name="Freeform 28">
              <a:extLst>
                <a:ext uri="{FF2B5EF4-FFF2-40B4-BE49-F238E27FC236}">
                  <a16:creationId xmlns:a16="http://schemas.microsoft.com/office/drawing/2014/main" id="{ED7AB07C-6417-42B7-9B7B-F71489B934A7}"/>
                </a:ext>
              </a:extLst>
            </p:cNvPr>
            <p:cNvSpPr>
              <a:spLocks/>
            </p:cNvSpPr>
            <p:nvPr/>
          </p:nvSpPr>
          <p:spPr bwMode="auto">
            <a:xfrm>
              <a:off x="650876" y="2052638"/>
              <a:ext cx="1206500" cy="1141413"/>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2" name="Freeform 29">
              <a:extLst>
                <a:ext uri="{FF2B5EF4-FFF2-40B4-BE49-F238E27FC236}">
                  <a16:creationId xmlns:a16="http://schemas.microsoft.com/office/drawing/2014/main" id="{DE3E2156-BAD9-4E9D-8C49-534FC6899CF9}"/>
                </a:ext>
              </a:extLst>
            </p:cNvPr>
            <p:cNvSpPr>
              <a:spLocks/>
            </p:cNvSpPr>
            <p:nvPr/>
          </p:nvSpPr>
          <p:spPr bwMode="auto">
            <a:xfrm>
              <a:off x="1271588" y="2525713"/>
              <a:ext cx="839788" cy="1204913"/>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3" name="Freeform 30">
              <a:extLst>
                <a:ext uri="{FF2B5EF4-FFF2-40B4-BE49-F238E27FC236}">
                  <a16:creationId xmlns:a16="http://schemas.microsoft.com/office/drawing/2014/main" id="{0C89D307-DB57-4078-BDF0-45662A8EFD75}"/>
                </a:ext>
              </a:extLst>
            </p:cNvPr>
            <p:cNvSpPr>
              <a:spLocks/>
            </p:cNvSpPr>
            <p:nvPr/>
          </p:nvSpPr>
          <p:spPr bwMode="auto">
            <a:xfrm>
              <a:off x="2227263" y="1789113"/>
              <a:ext cx="863600" cy="1114425"/>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4" name="Freeform 31">
              <a:extLst>
                <a:ext uri="{FF2B5EF4-FFF2-40B4-BE49-F238E27FC236}">
                  <a16:creationId xmlns:a16="http://schemas.microsoft.com/office/drawing/2014/main" id="{B4BDCE0A-27D4-4456-92AA-512D916AF11F}"/>
                </a:ext>
              </a:extLst>
            </p:cNvPr>
            <p:cNvSpPr>
              <a:spLocks/>
            </p:cNvSpPr>
            <p:nvPr/>
          </p:nvSpPr>
          <p:spPr bwMode="auto">
            <a:xfrm>
              <a:off x="3051176" y="1966913"/>
              <a:ext cx="215900" cy="17938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5" name="Freeform 32">
              <a:extLst>
                <a:ext uri="{FF2B5EF4-FFF2-40B4-BE49-F238E27FC236}">
                  <a16:creationId xmlns:a16="http://schemas.microsoft.com/office/drawing/2014/main" id="{94FDF143-56D1-4106-A514-E384AC31FEA8}"/>
                </a:ext>
              </a:extLst>
            </p:cNvPr>
            <p:cNvSpPr>
              <a:spLocks/>
            </p:cNvSpPr>
            <p:nvPr/>
          </p:nvSpPr>
          <p:spPr bwMode="auto">
            <a:xfrm>
              <a:off x="1958976" y="1417638"/>
              <a:ext cx="211138" cy="18573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6" name="Freeform 33">
              <a:extLst>
                <a:ext uri="{FF2B5EF4-FFF2-40B4-BE49-F238E27FC236}">
                  <a16:creationId xmlns:a16="http://schemas.microsoft.com/office/drawing/2014/main" id="{9601CB00-92A9-441B-A286-DBA04E50197A}"/>
                </a:ext>
              </a:extLst>
            </p:cNvPr>
            <p:cNvSpPr>
              <a:spLocks/>
            </p:cNvSpPr>
            <p:nvPr/>
          </p:nvSpPr>
          <p:spPr bwMode="auto">
            <a:xfrm>
              <a:off x="1557338" y="1674813"/>
              <a:ext cx="161925" cy="123825"/>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7" name="Freeform 34">
              <a:extLst>
                <a:ext uri="{FF2B5EF4-FFF2-40B4-BE49-F238E27FC236}">
                  <a16:creationId xmlns:a16="http://schemas.microsoft.com/office/drawing/2014/main" id="{0D87919A-CC53-444C-A6CE-59642F2147D8}"/>
                </a:ext>
              </a:extLst>
            </p:cNvPr>
            <p:cNvSpPr>
              <a:spLocks/>
            </p:cNvSpPr>
            <p:nvPr/>
          </p:nvSpPr>
          <p:spPr bwMode="auto">
            <a:xfrm>
              <a:off x="2233613" y="1016001"/>
              <a:ext cx="1217613" cy="738188"/>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8" name="Freeform 35">
              <a:extLst>
                <a:ext uri="{FF2B5EF4-FFF2-40B4-BE49-F238E27FC236}">
                  <a16:creationId xmlns:a16="http://schemas.microsoft.com/office/drawing/2014/main" id="{AD34DCAF-29CE-42BE-B7DD-ECD18FF9164F}"/>
                </a:ext>
              </a:extLst>
            </p:cNvPr>
            <p:cNvSpPr>
              <a:spLocks/>
            </p:cNvSpPr>
            <p:nvPr/>
          </p:nvSpPr>
          <p:spPr bwMode="auto">
            <a:xfrm>
              <a:off x="3222626" y="1149351"/>
              <a:ext cx="12700" cy="1270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9" name="Freeform 36">
              <a:extLst>
                <a:ext uri="{FF2B5EF4-FFF2-40B4-BE49-F238E27FC236}">
                  <a16:creationId xmlns:a16="http://schemas.microsoft.com/office/drawing/2014/main" id="{AB66F94B-0057-4C3E-A390-09AC257A7711}"/>
                </a:ext>
              </a:extLst>
            </p:cNvPr>
            <p:cNvSpPr>
              <a:spLocks/>
            </p:cNvSpPr>
            <p:nvPr/>
          </p:nvSpPr>
          <p:spPr bwMode="auto">
            <a:xfrm>
              <a:off x="3243263" y="1160463"/>
              <a:ext cx="11113" cy="9525"/>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0" name="Freeform 37">
              <a:extLst>
                <a:ext uri="{FF2B5EF4-FFF2-40B4-BE49-F238E27FC236}">
                  <a16:creationId xmlns:a16="http://schemas.microsoft.com/office/drawing/2014/main" id="{9CE275C6-A1CF-4861-B98D-2C7E058AC61F}"/>
                </a:ext>
              </a:extLst>
            </p:cNvPr>
            <p:cNvSpPr>
              <a:spLocks/>
            </p:cNvSpPr>
            <p:nvPr/>
          </p:nvSpPr>
          <p:spPr bwMode="auto">
            <a:xfrm>
              <a:off x="3262313" y="1119188"/>
              <a:ext cx="17463" cy="14288"/>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1" name="Freeform 38">
              <a:extLst>
                <a:ext uri="{FF2B5EF4-FFF2-40B4-BE49-F238E27FC236}">
                  <a16:creationId xmlns:a16="http://schemas.microsoft.com/office/drawing/2014/main" id="{8ED51D9D-1C84-49F8-9D3B-7FB3D2894AEA}"/>
                </a:ext>
              </a:extLst>
            </p:cNvPr>
            <p:cNvSpPr>
              <a:spLocks/>
            </p:cNvSpPr>
            <p:nvPr/>
          </p:nvSpPr>
          <p:spPr bwMode="auto">
            <a:xfrm>
              <a:off x="3222626" y="1168401"/>
              <a:ext cx="157163" cy="177800"/>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2" name="Freeform 39">
              <a:extLst>
                <a:ext uri="{FF2B5EF4-FFF2-40B4-BE49-F238E27FC236}">
                  <a16:creationId xmlns:a16="http://schemas.microsoft.com/office/drawing/2014/main" id="{4999313D-35CC-40B7-A59A-D395EB0E90E0}"/>
                </a:ext>
              </a:extLst>
            </p:cNvPr>
            <p:cNvSpPr>
              <a:spLocks/>
            </p:cNvSpPr>
            <p:nvPr/>
          </p:nvSpPr>
          <p:spPr bwMode="auto">
            <a:xfrm>
              <a:off x="3143251" y="1087438"/>
              <a:ext cx="14288" cy="14288"/>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3" name="Freeform 40">
              <a:extLst>
                <a:ext uri="{FF2B5EF4-FFF2-40B4-BE49-F238E27FC236}">
                  <a16:creationId xmlns:a16="http://schemas.microsoft.com/office/drawing/2014/main" id="{436889B0-7C39-47D9-9918-DEDC12EEAB92}"/>
                </a:ext>
              </a:extLst>
            </p:cNvPr>
            <p:cNvSpPr>
              <a:spLocks/>
            </p:cNvSpPr>
            <p:nvPr/>
          </p:nvSpPr>
          <p:spPr bwMode="auto">
            <a:xfrm>
              <a:off x="3021013" y="898526"/>
              <a:ext cx="203200" cy="254000"/>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4" name="Freeform 41">
              <a:extLst>
                <a:ext uri="{FF2B5EF4-FFF2-40B4-BE49-F238E27FC236}">
                  <a16:creationId xmlns:a16="http://schemas.microsoft.com/office/drawing/2014/main" id="{08D4C0E4-9F0A-4586-AC28-ED0F3C41D416}"/>
                </a:ext>
              </a:extLst>
            </p:cNvPr>
            <p:cNvSpPr>
              <a:spLocks/>
            </p:cNvSpPr>
            <p:nvPr/>
          </p:nvSpPr>
          <p:spPr bwMode="auto">
            <a:xfrm>
              <a:off x="3127376" y="1008063"/>
              <a:ext cx="26988" cy="3175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5" name="Freeform 42">
              <a:extLst>
                <a:ext uri="{FF2B5EF4-FFF2-40B4-BE49-F238E27FC236}">
                  <a16:creationId xmlns:a16="http://schemas.microsoft.com/office/drawing/2014/main" id="{5C21F09D-7271-4375-90AA-F5520B1BF262}"/>
                </a:ext>
              </a:extLst>
            </p:cNvPr>
            <p:cNvSpPr>
              <a:spLocks/>
            </p:cNvSpPr>
            <p:nvPr/>
          </p:nvSpPr>
          <p:spPr bwMode="auto">
            <a:xfrm>
              <a:off x="3019426" y="1003301"/>
              <a:ext cx="34925" cy="30163"/>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6" name="Freeform 43">
              <a:extLst>
                <a:ext uri="{FF2B5EF4-FFF2-40B4-BE49-F238E27FC236}">
                  <a16:creationId xmlns:a16="http://schemas.microsoft.com/office/drawing/2014/main" id="{66251BA0-AE15-4C2C-A9EE-FDD471B196DC}"/>
                </a:ext>
              </a:extLst>
            </p:cNvPr>
            <p:cNvSpPr>
              <a:spLocks/>
            </p:cNvSpPr>
            <p:nvPr/>
          </p:nvSpPr>
          <p:spPr bwMode="auto">
            <a:xfrm>
              <a:off x="2998788" y="944563"/>
              <a:ext cx="33338" cy="80963"/>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7" name="Freeform 44">
              <a:extLst>
                <a:ext uri="{FF2B5EF4-FFF2-40B4-BE49-F238E27FC236}">
                  <a16:creationId xmlns:a16="http://schemas.microsoft.com/office/drawing/2014/main" id="{8414F8DD-A9AF-4839-8D9F-3BDF1566331A}"/>
                </a:ext>
              </a:extLst>
            </p:cNvPr>
            <p:cNvSpPr>
              <a:spLocks/>
            </p:cNvSpPr>
            <p:nvPr/>
          </p:nvSpPr>
          <p:spPr bwMode="auto">
            <a:xfrm>
              <a:off x="2974976" y="1025526"/>
              <a:ext cx="26988" cy="15875"/>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8" name="Freeform 45">
              <a:extLst>
                <a:ext uri="{FF2B5EF4-FFF2-40B4-BE49-F238E27FC236}">
                  <a16:creationId xmlns:a16="http://schemas.microsoft.com/office/drawing/2014/main" id="{9B70D57B-EABF-4B89-9913-605520C12AD9}"/>
                </a:ext>
              </a:extLst>
            </p:cNvPr>
            <p:cNvSpPr>
              <a:spLocks/>
            </p:cNvSpPr>
            <p:nvPr/>
          </p:nvSpPr>
          <p:spPr bwMode="auto">
            <a:xfrm>
              <a:off x="2473326" y="1265238"/>
              <a:ext cx="41275" cy="36513"/>
            </a:xfrm>
            <a:custGeom>
              <a:avLst/>
              <a:gdLst/>
              <a:ahLst/>
              <a:cxnLst>
                <a:cxn ang="0">
                  <a:pos x="13" y="2"/>
                </a:cxn>
                <a:cxn ang="0">
                  <a:pos x="11" y="5"/>
                </a:cxn>
                <a:cxn ang="0">
                  <a:pos x="7" y="6"/>
                </a:cxn>
                <a:cxn ang="0">
                  <a:pos x="4" y="6"/>
                </a:cxn>
                <a:cxn ang="0">
                  <a:pos x="1" y="9"/>
                </a:cxn>
                <a:cxn ang="0">
                  <a:pos x="0" y="12"/>
                </a:cxn>
                <a:cxn ang="0">
                  <a:pos x="2" y="17"/>
                </a:cxn>
                <a:cxn ang="0">
                  <a:pos x="5" y="20"/>
                </a:cxn>
                <a:cxn ang="0">
                  <a:pos x="10" y="18"/>
                </a:cxn>
                <a:cxn ang="0">
                  <a:pos x="12" y="14"/>
                </a:cxn>
                <a:cxn ang="0">
                  <a:pos x="15" y="12"/>
                </a:cxn>
                <a:cxn ang="0">
                  <a:pos x="17" y="13"/>
                </a:cxn>
                <a:cxn ang="0">
                  <a:pos x="15" y="16"/>
                </a:cxn>
                <a:cxn ang="0">
                  <a:pos x="15" y="18"/>
                </a:cxn>
                <a:cxn ang="0">
                  <a:pos x="17" y="20"/>
                </a:cxn>
                <a:cxn ang="0">
                  <a:pos x="19" y="18"/>
                </a:cxn>
                <a:cxn ang="0">
                  <a:pos x="19" y="13"/>
                </a:cxn>
                <a:cxn ang="0">
                  <a:pos x="21" y="10"/>
                </a:cxn>
                <a:cxn ang="0">
                  <a:pos x="22" y="6"/>
                </a:cxn>
                <a:cxn ang="0">
                  <a:pos x="22" y="3"/>
                </a:cxn>
                <a:cxn ang="0">
                  <a:pos x="20" y="1"/>
                </a:cxn>
                <a:cxn ang="0">
                  <a:pos x="16" y="0"/>
                </a:cxn>
                <a:cxn ang="0">
                  <a:pos x="13" y="2"/>
                </a:cxn>
              </a:cxnLst>
              <a:rect l="0" t="0" r="r" b="b"/>
              <a:pathLst>
                <a:path w="22" h="20">
                  <a:moveTo>
                    <a:pt x="13" y="2"/>
                  </a:moveTo>
                  <a:cubicBezTo>
                    <a:pt x="12" y="3"/>
                    <a:pt x="11" y="4"/>
                    <a:pt x="11" y="5"/>
                  </a:cubicBezTo>
                  <a:cubicBezTo>
                    <a:pt x="10" y="5"/>
                    <a:pt x="8" y="6"/>
                    <a:pt x="7" y="6"/>
                  </a:cubicBezTo>
                  <a:cubicBezTo>
                    <a:pt x="7" y="6"/>
                    <a:pt x="5" y="6"/>
                    <a:pt x="4" y="6"/>
                  </a:cubicBezTo>
                  <a:cubicBezTo>
                    <a:pt x="3" y="6"/>
                    <a:pt x="2" y="8"/>
                    <a:pt x="1" y="9"/>
                  </a:cubicBezTo>
                  <a:cubicBezTo>
                    <a:pt x="1" y="10"/>
                    <a:pt x="0" y="12"/>
                    <a:pt x="0" y="12"/>
                  </a:cubicBezTo>
                  <a:cubicBezTo>
                    <a:pt x="0" y="14"/>
                    <a:pt x="1" y="16"/>
                    <a:pt x="2" y="17"/>
                  </a:cubicBezTo>
                  <a:cubicBezTo>
                    <a:pt x="2" y="18"/>
                    <a:pt x="4" y="19"/>
                    <a:pt x="5" y="20"/>
                  </a:cubicBezTo>
                  <a:cubicBezTo>
                    <a:pt x="6" y="20"/>
                    <a:pt x="9" y="19"/>
                    <a:pt x="10" y="18"/>
                  </a:cubicBezTo>
                  <a:cubicBezTo>
                    <a:pt x="11" y="18"/>
                    <a:pt x="11" y="15"/>
                    <a:pt x="12" y="14"/>
                  </a:cubicBezTo>
                  <a:cubicBezTo>
                    <a:pt x="12" y="13"/>
                    <a:pt x="14" y="12"/>
                    <a:pt x="15" y="12"/>
                  </a:cubicBezTo>
                  <a:cubicBezTo>
                    <a:pt x="15" y="12"/>
                    <a:pt x="16" y="13"/>
                    <a:pt x="17" y="13"/>
                  </a:cubicBezTo>
                  <a:cubicBezTo>
                    <a:pt x="17" y="14"/>
                    <a:pt x="15" y="15"/>
                    <a:pt x="15" y="16"/>
                  </a:cubicBezTo>
                  <a:cubicBezTo>
                    <a:pt x="14" y="17"/>
                    <a:pt x="14" y="18"/>
                    <a:pt x="15" y="18"/>
                  </a:cubicBezTo>
                  <a:cubicBezTo>
                    <a:pt x="15" y="19"/>
                    <a:pt x="16" y="20"/>
                    <a:pt x="17" y="20"/>
                  </a:cubicBezTo>
                  <a:cubicBezTo>
                    <a:pt x="18" y="20"/>
                    <a:pt x="18" y="18"/>
                    <a:pt x="19" y="18"/>
                  </a:cubicBezTo>
                  <a:cubicBezTo>
                    <a:pt x="19" y="17"/>
                    <a:pt x="19" y="14"/>
                    <a:pt x="19" y="13"/>
                  </a:cubicBezTo>
                  <a:cubicBezTo>
                    <a:pt x="20" y="12"/>
                    <a:pt x="21" y="11"/>
                    <a:pt x="21" y="10"/>
                  </a:cubicBezTo>
                  <a:cubicBezTo>
                    <a:pt x="21" y="9"/>
                    <a:pt x="22" y="7"/>
                    <a:pt x="22" y="6"/>
                  </a:cubicBezTo>
                  <a:cubicBezTo>
                    <a:pt x="22" y="6"/>
                    <a:pt x="22" y="4"/>
                    <a:pt x="22" y="3"/>
                  </a:cubicBezTo>
                  <a:cubicBezTo>
                    <a:pt x="22" y="2"/>
                    <a:pt x="21" y="1"/>
                    <a:pt x="20" y="1"/>
                  </a:cubicBezTo>
                  <a:cubicBezTo>
                    <a:pt x="19" y="0"/>
                    <a:pt x="17" y="0"/>
                    <a:pt x="16" y="0"/>
                  </a:cubicBezTo>
                  <a:cubicBezTo>
                    <a:pt x="16" y="0"/>
                    <a:pt x="14" y="1"/>
                    <a:pt x="13"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9" name="Freeform 46">
              <a:extLst>
                <a:ext uri="{FF2B5EF4-FFF2-40B4-BE49-F238E27FC236}">
                  <a16:creationId xmlns:a16="http://schemas.microsoft.com/office/drawing/2014/main" id="{4EC355D7-279C-4759-A581-4469DB160B2B}"/>
                </a:ext>
              </a:extLst>
            </p:cNvPr>
            <p:cNvSpPr>
              <a:spLocks/>
            </p:cNvSpPr>
            <p:nvPr/>
          </p:nvSpPr>
          <p:spPr bwMode="auto">
            <a:xfrm>
              <a:off x="1600201" y="781051"/>
              <a:ext cx="801688" cy="839788"/>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0" name="Freeform 47">
              <a:extLst>
                <a:ext uri="{FF2B5EF4-FFF2-40B4-BE49-F238E27FC236}">
                  <a16:creationId xmlns:a16="http://schemas.microsoft.com/office/drawing/2014/main" id="{083F0EF6-5DF1-446D-A159-248057865880}"/>
                </a:ext>
              </a:extLst>
            </p:cNvPr>
            <p:cNvSpPr>
              <a:spLocks/>
            </p:cNvSpPr>
            <p:nvPr/>
          </p:nvSpPr>
          <p:spPr bwMode="auto">
            <a:xfrm>
              <a:off x="1519238" y="884238"/>
              <a:ext cx="34925" cy="635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1" name="Freeform 48">
              <a:extLst>
                <a:ext uri="{FF2B5EF4-FFF2-40B4-BE49-F238E27FC236}">
                  <a16:creationId xmlns:a16="http://schemas.microsoft.com/office/drawing/2014/main" id="{7C39B61B-E433-4C60-A3BD-AE89E616A008}"/>
                </a:ext>
              </a:extLst>
            </p:cNvPr>
            <p:cNvSpPr>
              <a:spLocks/>
            </p:cNvSpPr>
            <p:nvPr/>
          </p:nvSpPr>
          <p:spPr bwMode="auto">
            <a:xfrm>
              <a:off x="2357438" y="996951"/>
              <a:ext cx="103188" cy="77788"/>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2" name="Freeform 49">
              <a:extLst>
                <a:ext uri="{FF2B5EF4-FFF2-40B4-BE49-F238E27FC236}">
                  <a16:creationId xmlns:a16="http://schemas.microsoft.com/office/drawing/2014/main" id="{FBC59848-EB29-4180-AECF-D78544456E4F}"/>
                </a:ext>
              </a:extLst>
            </p:cNvPr>
            <p:cNvSpPr>
              <a:spLocks/>
            </p:cNvSpPr>
            <p:nvPr/>
          </p:nvSpPr>
          <p:spPr bwMode="auto">
            <a:xfrm>
              <a:off x="1625601" y="1231901"/>
              <a:ext cx="14288" cy="20638"/>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3" name="Freeform 50">
              <a:extLst>
                <a:ext uri="{FF2B5EF4-FFF2-40B4-BE49-F238E27FC236}">
                  <a16:creationId xmlns:a16="http://schemas.microsoft.com/office/drawing/2014/main" id="{3EBC809D-A2B2-4E7C-A03D-6105F3CFDCED}"/>
                </a:ext>
              </a:extLst>
            </p:cNvPr>
            <p:cNvSpPr>
              <a:spLocks/>
            </p:cNvSpPr>
            <p:nvPr/>
          </p:nvSpPr>
          <p:spPr bwMode="auto">
            <a:xfrm>
              <a:off x="1562101" y="1017588"/>
              <a:ext cx="26988" cy="26988"/>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4" name="Freeform 51">
              <a:extLst>
                <a:ext uri="{FF2B5EF4-FFF2-40B4-BE49-F238E27FC236}">
                  <a16:creationId xmlns:a16="http://schemas.microsoft.com/office/drawing/2014/main" id="{9FEAA627-574E-4025-943B-960FC252FA46}"/>
                </a:ext>
              </a:extLst>
            </p:cNvPr>
            <p:cNvSpPr>
              <a:spLocks/>
            </p:cNvSpPr>
            <p:nvPr/>
          </p:nvSpPr>
          <p:spPr bwMode="auto">
            <a:xfrm>
              <a:off x="1566863" y="977901"/>
              <a:ext cx="19050" cy="3175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5" name="Freeform 52">
              <a:extLst>
                <a:ext uri="{FF2B5EF4-FFF2-40B4-BE49-F238E27FC236}">
                  <a16:creationId xmlns:a16="http://schemas.microsoft.com/office/drawing/2014/main" id="{54A5A1A8-272D-4DBD-989F-4A39E29C952A}"/>
                </a:ext>
              </a:extLst>
            </p:cNvPr>
            <p:cNvSpPr>
              <a:spLocks/>
            </p:cNvSpPr>
            <p:nvPr/>
          </p:nvSpPr>
          <p:spPr bwMode="auto">
            <a:xfrm>
              <a:off x="1565276" y="958851"/>
              <a:ext cx="12700" cy="14288"/>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6" name="Freeform 53">
              <a:extLst>
                <a:ext uri="{FF2B5EF4-FFF2-40B4-BE49-F238E27FC236}">
                  <a16:creationId xmlns:a16="http://schemas.microsoft.com/office/drawing/2014/main" id="{5BE2F3F0-B9E1-4F11-8FDF-9D6E577634EA}"/>
                </a:ext>
              </a:extLst>
            </p:cNvPr>
            <p:cNvSpPr>
              <a:spLocks/>
            </p:cNvSpPr>
            <p:nvPr/>
          </p:nvSpPr>
          <p:spPr bwMode="auto">
            <a:xfrm>
              <a:off x="1582738" y="958851"/>
              <a:ext cx="26988" cy="14288"/>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7" name="Freeform 54">
              <a:extLst>
                <a:ext uri="{FF2B5EF4-FFF2-40B4-BE49-F238E27FC236}">
                  <a16:creationId xmlns:a16="http://schemas.microsoft.com/office/drawing/2014/main" id="{76710E79-2AF3-48F3-AF53-3C5C299E7CCB}"/>
                </a:ext>
              </a:extLst>
            </p:cNvPr>
            <p:cNvSpPr>
              <a:spLocks/>
            </p:cNvSpPr>
            <p:nvPr/>
          </p:nvSpPr>
          <p:spPr bwMode="auto">
            <a:xfrm>
              <a:off x="1597026" y="1016001"/>
              <a:ext cx="11113" cy="14288"/>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8" name="Freeform 55">
              <a:extLst>
                <a:ext uri="{FF2B5EF4-FFF2-40B4-BE49-F238E27FC236}">
                  <a16:creationId xmlns:a16="http://schemas.microsoft.com/office/drawing/2014/main" id="{DBF1BEEB-AEA7-4DBB-9B2A-4A9179AA9CA1}"/>
                </a:ext>
              </a:extLst>
            </p:cNvPr>
            <p:cNvSpPr>
              <a:spLocks/>
            </p:cNvSpPr>
            <p:nvPr/>
          </p:nvSpPr>
          <p:spPr bwMode="auto">
            <a:xfrm>
              <a:off x="1646238" y="1016001"/>
              <a:ext cx="12700" cy="11113"/>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9" name="Freeform 56">
              <a:extLst>
                <a:ext uri="{FF2B5EF4-FFF2-40B4-BE49-F238E27FC236}">
                  <a16:creationId xmlns:a16="http://schemas.microsoft.com/office/drawing/2014/main" id="{079BECC8-5944-4295-9C74-774B50943432}"/>
                </a:ext>
              </a:extLst>
            </p:cNvPr>
            <p:cNvSpPr>
              <a:spLocks/>
            </p:cNvSpPr>
            <p:nvPr/>
          </p:nvSpPr>
          <p:spPr bwMode="auto">
            <a:xfrm>
              <a:off x="1609726" y="973138"/>
              <a:ext cx="41275" cy="42863"/>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0" name="Freeform 57">
              <a:extLst>
                <a:ext uri="{FF2B5EF4-FFF2-40B4-BE49-F238E27FC236}">
                  <a16:creationId xmlns:a16="http://schemas.microsoft.com/office/drawing/2014/main" id="{6A6554AD-960A-42E4-A7D3-877E323C4A58}"/>
                </a:ext>
              </a:extLst>
            </p:cNvPr>
            <p:cNvSpPr>
              <a:spLocks/>
            </p:cNvSpPr>
            <p:nvPr/>
          </p:nvSpPr>
          <p:spPr bwMode="auto">
            <a:xfrm>
              <a:off x="1670051" y="969963"/>
              <a:ext cx="23813" cy="14288"/>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1" name="Freeform 58">
              <a:extLst>
                <a:ext uri="{FF2B5EF4-FFF2-40B4-BE49-F238E27FC236}">
                  <a16:creationId xmlns:a16="http://schemas.microsoft.com/office/drawing/2014/main" id="{3644AA91-F900-457C-9F68-B3123B6EE3F9}"/>
                </a:ext>
              </a:extLst>
            </p:cNvPr>
            <p:cNvSpPr>
              <a:spLocks/>
            </p:cNvSpPr>
            <p:nvPr/>
          </p:nvSpPr>
          <p:spPr bwMode="auto">
            <a:xfrm>
              <a:off x="1649413" y="925513"/>
              <a:ext cx="12700" cy="1270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2" name="Freeform 59">
              <a:extLst>
                <a:ext uri="{FF2B5EF4-FFF2-40B4-BE49-F238E27FC236}">
                  <a16:creationId xmlns:a16="http://schemas.microsoft.com/office/drawing/2014/main" id="{0C24CFB9-98EF-460F-9A2D-F7A4520E6B72}"/>
                </a:ext>
              </a:extLst>
            </p:cNvPr>
            <p:cNvSpPr>
              <a:spLocks/>
            </p:cNvSpPr>
            <p:nvPr/>
          </p:nvSpPr>
          <p:spPr bwMode="auto">
            <a:xfrm>
              <a:off x="1644651" y="903288"/>
              <a:ext cx="12700" cy="1270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3" name="Freeform 60">
              <a:extLst>
                <a:ext uri="{FF2B5EF4-FFF2-40B4-BE49-F238E27FC236}">
                  <a16:creationId xmlns:a16="http://schemas.microsoft.com/office/drawing/2014/main" id="{11D11E21-B4DA-4E8E-A738-3EF28F8F2658}"/>
                </a:ext>
              </a:extLst>
            </p:cNvPr>
            <p:cNvSpPr>
              <a:spLocks/>
            </p:cNvSpPr>
            <p:nvPr/>
          </p:nvSpPr>
          <p:spPr bwMode="auto">
            <a:xfrm>
              <a:off x="1597026" y="908051"/>
              <a:ext cx="42863" cy="30163"/>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4" name="Freeform 61">
              <a:extLst>
                <a:ext uri="{FF2B5EF4-FFF2-40B4-BE49-F238E27FC236}">
                  <a16:creationId xmlns:a16="http://schemas.microsoft.com/office/drawing/2014/main" id="{165B40BF-542D-4C7C-878C-9926AE1CFCCC}"/>
                </a:ext>
              </a:extLst>
            </p:cNvPr>
            <p:cNvSpPr>
              <a:spLocks/>
            </p:cNvSpPr>
            <p:nvPr/>
          </p:nvSpPr>
          <p:spPr bwMode="auto">
            <a:xfrm>
              <a:off x="1554163" y="865188"/>
              <a:ext cx="66675" cy="46038"/>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5" name="Freeform 62">
              <a:extLst>
                <a:ext uri="{FF2B5EF4-FFF2-40B4-BE49-F238E27FC236}">
                  <a16:creationId xmlns:a16="http://schemas.microsoft.com/office/drawing/2014/main" id="{9EF27D05-F411-43F0-BF06-5E1BB15B122E}"/>
                </a:ext>
              </a:extLst>
            </p:cNvPr>
            <p:cNvSpPr>
              <a:spLocks/>
            </p:cNvSpPr>
            <p:nvPr/>
          </p:nvSpPr>
          <p:spPr bwMode="auto">
            <a:xfrm>
              <a:off x="1516063" y="703263"/>
              <a:ext cx="73025" cy="176213"/>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6" name="Freeform 63">
              <a:extLst>
                <a:ext uri="{FF2B5EF4-FFF2-40B4-BE49-F238E27FC236}">
                  <a16:creationId xmlns:a16="http://schemas.microsoft.com/office/drawing/2014/main" id="{E8630AB9-BD57-4602-AB62-7885EFC7E197}"/>
                </a:ext>
              </a:extLst>
            </p:cNvPr>
            <p:cNvSpPr>
              <a:spLocks/>
            </p:cNvSpPr>
            <p:nvPr/>
          </p:nvSpPr>
          <p:spPr bwMode="auto">
            <a:xfrm>
              <a:off x="1503363" y="903288"/>
              <a:ext cx="11113" cy="1905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GERMANY MAP</a:t>
            </a:r>
          </a:p>
          <a:p>
            <a:r>
              <a:rPr lang="en-US" dirty="0">
                <a:solidFill>
                  <a:srgbClr val="464646"/>
                </a:solidFill>
                <a:latin typeface="Candara" panose="020E0502030303020204" pitchFamily="34" charset="0"/>
              </a:rPr>
              <a:t>Your Subtitle</a:t>
            </a:r>
          </a:p>
        </p:txBody>
      </p:sp>
      <p:sp>
        <p:nvSpPr>
          <p:cNvPr id="168" name="TextBox 167">
            <a:extLst>
              <a:ext uri="{FF2B5EF4-FFF2-40B4-BE49-F238E27FC236}">
                <a16:creationId xmlns:a16="http://schemas.microsoft.com/office/drawing/2014/main" id="{C0368015-8127-4614-8D71-0D80A2713BDA}"/>
              </a:ext>
            </a:extLst>
          </p:cNvPr>
          <p:cNvSpPr txBox="1"/>
          <p:nvPr/>
        </p:nvSpPr>
        <p:spPr>
          <a:xfrm>
            <a:off x="8131137" y="1564983"/>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69" name="TextBox 168">
            <a:extLst>
              <a:ext uri="{FF2B5EF4-FFF2-40B4-BE49-F238E27FC236}">
                <a16:creationId xmlns:a16="http://schemas.microsoft.com/office/drawing/2014/main" id="{85FD4B12-1047-4910-B875-C81B0FDBF571}"/>
              </a:ext>
            </a:extLst>
          </p:cNvPr>
          <p:cNvSpPr txBox="1"/>
          <p:nvPr/>
        </p:nvSpPr>
        <p:spPr>
          <a:xfrm>
            <a:off x="583107" y="2972641"/>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70" name="TextBox 169">
            <a:extLst>
              <a:ext uri="{FF2B5EF4-FFF2-40B4-BE49-F238E27FC236}">
                <a16:creationId xmlns:a16="http://schemas.microsoft.com/office/drawing/2014/main" id="{EABF7161-957C-4A4C-A54D-FB282504A431}"/>
              </a:ext>
            </a:extLst>
          </p:cNvPr>
          <p:cNvSpPr txBox="1"/>
          <p:nvPr/>
        </p:nvSpPr>
        <p:spPr>
          <a:xfrm>
            <a:off x="7818483" y="5153200"/>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71" name="Group 170">
            <a:extLst>
              <a:ext uri="{FF2B5EF4-FFF2-40B4-BE49-F238E27FC236}">
                <a16:creationId xmlns:a16="http://schemas.microsoft.com/office/drawing/2014/main" id="{BE4CAF99-3842-4ABC-8F67-BACE39A46802}"/>
              </a:ext>
            </a:extLst>
          </p:cNvPr>
          <p:cNvGrpSpPr/>
          <p:nvPr/>
        </p:nvGrpSpPr>
        <p:grpSpPr>
          <a:xfrm>
            <a:off x="2419342" y="2104906"/>
            <a:ext cx="3594912" cy="1375905"/>
            <a:chOff x="1068351" y="3041919"/>
            <a:chExt cx="3594912" cy="1375905"/>
          </a:xfrm>
        </p:grpSpPr>
        <p:sp>
          <p:nvSpPr>
            <p:cNvPr id="172" name="Freeform: Shape 171">
              <a:extLst>
                <a:ext uri="{FF2B5EF4-FFF2-40B4-BE49-F238E27FC236}">
                  <a16:creationId xmlns:a16="http://schemas.microsoft.com/office/drawing/2014/main" id="{A9CD66F1-82F6-4EB9-BB0D-D53F9D1B73A5}"/>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3" name="Oval 172">
              <a:extLst>
                <a:ext uri="{FF2B5EF4-FFF2-40B4-BE49-F238E27FC236}">
                  <a16:creationId xmlns:a16="http://schemas.microsoft.com/office/drawing/2014/main" id="{73E96E7A-2536-463F-A7FA-5BED9617FAAF}"/>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4" name="Graphic 26" descr="Hike">
              <a:extLst>
                <a:ext uri="{FF2B5EF4-FFF2-40B4-BE49-F238E27FC236}">
                  <a16:creationId xmlns:a16="http://schemas.microsoft.com/office/drawing/2014/main" id="{082D0D60-425E-4D4D-8866-EF191A7FA488}"/>
                </a:ext>
              </a:extLst>
            </p:cNvPr>
            <p:cNvGrpSpPr>
              <a:grpSpLocks noChangeAspect="1"/>
            </p:cNvGrpSpPr>
            <p:nvPr/>
          </p:nvGrpSpPr>
          <p:grpSpPr>
            <a:xfrm>
              <a:off x="3815650" y="3311749"/>
              <a:ext cx="548640" cy="548640"/>
              <a:chOff x="5638800" y="2971800"/>
              <a:chExt cx="914400" cy="914400"/>
            </a:xfrm>
            <a:solidFill>
              <a:srgbClr val="4D4D4D"/>
            </a:solidFill>
          </p:grpSpPr>
          <p:sp>
            <p:nvSpPr>
              <p:cNvPr id="176" name="Freeform: Shape 175">
                <a:extLst>
                  <a:ext uri="{FF2B5EF4-FFF2-40B4-BE49-F238E27FC236}">
                    <a16:creationId xmlns:a16="http://schemas.microsoft.com/office/drawing/2014/main" id="{BAB50B2B-8D26-4949-8ED0-AD7E02489CB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21527449-09C4-4D8E-B004-9C280505C88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DB549B64-DBE7-41DF-89F1-D00D7825D61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75" name="Text Box 10">
              <a:extLst>
                <a:ext uri="{FF2B5EF4-FFF2-40B4-BE49-F238E27FC236}">
                  <a16:creationId xmlns:a16="http://schemas.microsoft.com/office/drawing/2014/main" id="{6EF94561-D05B-48E2-A040-944A94B18B13}"/>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79" name="Group 178">
            <a:extLst>
              <a:ext uri="{FF2B5EF4-FFF2-40B4-BE49-F238E27FC236}">
                <a16:creationId xmlns:a16="http://schemas.microsoft.com/office/drawing/2014/main" id="{AF338A84-84F0-446E-AC69-8684A476864B}"/>
              </a:ext>
            </a:extLst>
          </p:cNvPr>
          <p:cNvGrpSpPr/>
          <p:nvPr/>
        </p:nvGrpSpPr>
        <p:grpSpPr>
          <a:xfrm>
            <a:off x="6313646" y="656512"/>
            <a:ext cx="3509383" cy="1375905"/>
            <a:chOff x="5365323" y="1470099"/>
            <a:chExt cx="3509383" cy="1375905"/>
          </a:xfrm>
        </p:grpSpPr>
        <p:sp>
          <p:nvSpPr>
            <p:cNvPr id="180" name="Freeform: Shape 179">
              <a:extLst>
                <a:ext uri="{FF2B5EF4-FFF2-40B4-BE49-F238E27FC236}">
                  <a16:creationId xmlns:a16="http://schemas.microsoft.com/office/drawing/2014/main" id="{441A8B7F-35F5-4EC2-B59F-3D81F36CD48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1" name="Oval 180">
              <a:extLst>
                <a:ext uri="{FF2B5EF4-FFF2-40B4-BE49-F238E27FC236}">
                  <a16:creationId xmlns:a16="http://schemas.microsoft.com/office/drawing/2014/main" id="{BCA7449C-55D6-42FF-9E22-C7B0FAB5D736}"/>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2" name="Graphic 181" descr="Tent">
              <a:extLst>
                <a:ext uri="{FF2B5EF4-FFF2-40B4-BE49-F238E27FC236}">
                  <a16:creationId xmlns:a16="http://schemas.microsoft.com/office/drawing/2014/main" id="{CC3E5272-53DF-4B67-BB33-4A653B6FE4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183" name="Text Box 10">
              <a:extLst>
                <a:ext uri="{FF2B5EF4-FFF2-40B4-BE49-F238E27FC236}">
                  <a16:creationId xmlns:a16="http://schemas.microsoft.com/office/drawing/2014/main" id="{E6F8D95F-48C5-4EE4-BE71-668B3299342D}"/>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84" name="Chart 183">
            <a:extLst>
              <a:ext uri="{FF2B5EF4-FFF2-40B4-BE49-F238E27FC236}">
                <a16:creationId xmlns:a16="http://schemas.microsoft.com/office/drawing/2014/main" id="{9F950EE4-3715-48EE-AD8B-6F8B1EC00A84}"/>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5" name="Chart 184">
            <a:extLst>
              <a:ext uri="{FF2B5EF4-FFF2-40B4-BE49-F238E27FC236}">
                <a16:creationId xmlns:a16="http://schemas.microsoft.com/office/drawing/2014/main" id="{6BE32497-C5F7-4CBE-BE42-708C62E1F201}"/>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86" name="Group 185">
            <a:extLst>
              <a:ext uri="{FF2B5EF4-FFF2-40B4-BE49-F238E27FC236}">
                <a16:creationId xmlns:a16="http://schemas.microsoft.com/office/drawing/2014/main" id="{C63D52E7-1163-458F-87B6-84E7425774A2}"/>
              </a:ext>
            </a:extLst>
          </p:cNvPr>
          <p:cNvGrpSpPr/>
          <p:nvPr/>
        </p:nvGrpSpPr>
        <p:grpSpPr>
          <a:xfrm>
            <a:off x="5011839" y="4261539"/>
            <a:ext cx="3509383" cy="1375905"/>
            <a:chOff x="5011839" y="4261539"/>
            <a:chExt cx="3509383" cy="1375905"/>
          </a:xfrm>
        </p:grpSpPr>
        <p:grpSp>
          <p:nvGrpSpPr>
            <p:cNvPr id="187" name="Group 186">
              <a:extLst>
                <a:ext uri="{FF2B5EF4-FFF2-40B4-BE49-F238E27FC236}">
                  <a16:creationId xmlns:a16="http://schemas.microsoft.com/office/drawing/2014/main" id="{8AF405BC-CA75-4F35-A8BF-E20FD6F9AA41}"/>
                </a:ext>
              </a:extLst>
            </p:cNvPr>
            <p:cNvGrpSpPr/>
            <p:nvPr/>
          </p:nvGrpSpPr>
          <p:grpSpPr>
            <a:xfrm>
              <a:off x="5011839" y="4261539"/>
              <a:ext cx="3509383" cy="1375905"/>
              <a:chOff x="6611704" y="3606840"/>
              <a:chExt cx="3509383" cy="1375905"/>
            </a:xfrm>
          </p:grpSpPr>
          <p:sp>
            <p:nvSpPr>
              <p:cNvPr id="189" name="Freeform: Shape 188">
                <a:extLst>
                  <a:ext uri="{FF2B5EF4-FFF2-40B4-BE49-F238E27FC236}">
                    <a16:creationId xmlns:a16="http://schemas.microsoft.com/office/drawing/2014/main" id="{15AAABE3-B833-4430-88AA-F2BEA499079F}"/>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0" name="Text Box 10">
                <a:extLst>
                  <a:ext uri="{FF2B5EF4-FFF2-40B4-BE49-F238E27FC236}">
                    <a16:creationId xmlns:a16="http://schemas.microsoft.com/office/drawing/2014/main" id="{047AEEF0-6A04-4E57-B980-5ACC01AE9086}"/>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91" name="Oval 190">
                <a:extLst>
                  <a:ext uri="{FF2B5EF4-FFF2-40B4-BE49-F238E27FC236}">
                    <a16:creationId xmlns:a16="http://schemas.microsoft.com/office/drawing/2014/main" id="{AB8CB28A-1D9D-4E83-9914-D325A4EE2F20}"/>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8" name="Freeform 3">
              <a:extLst>
                <a:ext uri="{FF2B5EF4-FFF2-40B4-BE49-F238E27FC236}">
                  <a16:creationId xmlns:a16="http://schemas.microsoft.com/office/drawing/2014/main" id="{A098AB8E-84E0-40C6-913F-70B9B1995DB8}"/>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92" name="Chart 191">
            <a:extLst>
              <a:ext uri="{FF2B5EF4-FFF2-40B4-BE49-F238E27FC236}">
                <a16:creationId xmlns:a16="http://schemas.microsoft.com/office/drawing/2014/main" id="{B3AC2981-5D74-4A9E-985F-F309A2FECBE4}"/>
              </a:ext>
            </a:extLst>
          </p:cNvPr>
          <p:cNvGraphicFramePr>
            <a:graphicFrameLocks noChangeAspect="1"/>
          </p:cNvGraphicFramePr>
          <p:nvPr>
            <p:extLst/>
          </p:nvPr>
        </p:nvGraphicFramePr>
        <p:xfrm>
          <a:off x="4820683" y="404164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07" name="Picture 106">
            <a:hlinkClick r:id="rId7"/>
            <a:extLst>
              <a:ext uri="{FF2B5EF4-FFF2-40B4-BE49-F238E27FC236}">
                <a16:creationId xmlns:a16="http://schemas.microsoft.com/office/drawing/2014/main" id="{8D253FFC-F1D2-449B-BA7F-02A2B86FDEE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4485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71"/>
                                        </p:tgtEl>
                                        <p:attrNameLst>
                                          <p:attrName>style.visibility</p:attrName>
                                        </p:attrNameLst>
                                      </p:cBhvr>
                                      <p:to>
                                        <p:strVal val="visible"/>
                                      </p:to>
                                    </p:set>
                                    <p:anim calcmode="lin" valueType="num">
                                      <p:cBhvr>
                                        <p:cTn id="17" dur="1000" fill="hold"/>
                                        <p:tgtEl>
                                          <p:spTgt spid="171"/>
                                        </p:tgtEl>
                                        <p:attrNameLst>
                                          <p:attrName>ppt_w</p:attrName>
                                        </p:attrNameLst>
                                      </p:cBhvr>
                                      <p:tavLst>
                                        <p:tav tm="0">
                                          <p:val>
                                            <p:fltVal val="0"/>
                                          </p:val>
                                        </p:tav>
                                        <p:tav tm="100000">
                                          <p:val>
                                            <p:strVal val="#ppt_w"/>
                                          </p:val>
                                        </p:tav>
                                      </p:tavLst>
                                    </p:anim>
                                    <p:anim calcmode="lin" valueType="num">
                                      <p:cBhvr>
                                        <p:cTn id="18" dur="1000" fill="hold"/>
                                        <p:tgtEl>
                                          <p:spTgt spid="171"/>
                                        </p:tgtEl>
                                        <p:attrNameLst>
                                          <p:attrName>ppt_h</p:attrName>
                                        </p:attrNameLst>
                                      </p:cBhvr>
                                      <p:tavLst>
                                        <p:tav tm="0">
                                          <p:val>
                                            <p:fltVal val="0"/>
                                          </p:val>
                                        </p:tav>
                                        <p:tav tm="100000">
                                          <p:val>
                                            <p:strVal val="#ppt_h"/>
                                          </p:val>
                                        </p:tav>
                                      </p:tavLst>
                                    </p:anim>
                                    <p:anim calcmode="lin" valueType="num">
                                      <p:cBhvr>
                                        <p:cTn id="19" dur="1000" fill="hold"/>
                                        <p:tgtEl>
                                          <p:spTgt spid="171"/>
                                        </p:tgtEl>
                                        <p:attrNameLst>
                                          <p:attrName>style.rotation</p:attrName>
                                        </p:attrNameLst>
                                      </p:cBhvr>
                                      <p:tavLst>
                                        <p:tav tm="0">
                                          <p:val>
                                            <p:fltVal val="90"/>
                                          </p:val>
                                        </p:tav>
                                        <p:tav tm="100000">
                                          <p:val>
                                            <p:fltVal val="0"/>
                                          </p:val>
                                        </p:tav>
                                      </p:tavLst>
                                    </p:anim>
                                    <p:animEffect transition="in" filter="fade">
                                      <p:cBhvr>
                                        <p:cTn id="20" dur="1000"/>
                                        <p:tgtEl>
                                          <p:spTgt spid="171"/>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85"/>
                                        </p:tgtEl>
                                        <p:attrNameLst>
                                          <p:attrName>style.visibility</p:attrName>
                                        </p:attrNameLst>
                                      </p:cBhvr>
                                      <p:to>
                                        <p:strVal val="visible"/>
                                      </p:to>
                                    </p:set>
                                    <p:animEffect transition="in" filter="wheel(1)">
                                      <p:cBhvr>
                                        <p:cTn id="24" dur="2000"/>
                                        <p:tgtEl>
                                          <p:spTgt spid="185"/>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169"/>
                                        </p:tgtEl>
                                        <p:attrNameLst>
                                          <p:attrName>style.visibility</p:attrName>
                                        </p:attrNameLst>
                                      </p:cBhvr>
                                      <p:to>
                                        <p:strVal val="visible"/>
                                      </p:to>
                                    </p:set>
                                    <p:animEffect transition="in" filter="fade">
                                      <p:cBhvr>
                                        <p:cTn id="28" dur="1000"/>
                                        <p:tgtEl>
                                          <p:spTgt spid="169"/>
                                        </p:tgtEl>
                                      </p:cBhvr>
                                    </p:animEffect>
                                    <p:anim calcmode="lin" valueType="num">
                                      <p:cBhvr>
                                        <p:cTn id="29" dur="1000" fill="hold"/>
                                        <p:tgtEl>
                                          <p:spTgt spid="169"/>
                                        </p:tgtEl>
                                        <p:attrNameLst>
                                          <p:attrName>ppt_x</p:attrName>
                                        </p:attrNameLst>
                                      </p:cBhvr>
                                      <p:tavLst>
                                        <p:tav tm="0">
                                          <p:val>
                                            <p:strVal val="#ppt_x"/>
                                          </p:val>
                                        </p:tav>
                                        <p:tav tm="100000">
                                          <p:val>
                                            <p:strVal val="#ppt_x"/>
                                          </p:val>
                                        </p:tav>
                                      </p:tavLst>
                                    </p:anim>
                                    <p:anim calcmode="lin" valueType="num">
                                      <p:cBhvr>
                                        <p:cTn id="30" dur="1000" fill="hold"/>
                                        <p:tgtEl>
                                          <p:spTgt spid="169"/>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79"/>
                                        </p:tgtEl>
                                        <p:attrNameLst>
                                          <p:attrName>style.visibility</p:attrName>
                                        </p:attrNameLst>
                                      </p:cBhvr>
                                      <p:to>
                                        <p:strVal val="visible"/>
                                      </p:to>
                                    </p:set>
                                    <p:anim calcmode="lin" valueType="num">
                                      <p:cBhvr>
                                        <p:cTn id="34" dur="1000" fill="hold"/>
                                        <p:tgtEl>
                                          <p:spTgt spid="179"/>
                                        </p:tgtEl>
                                        <p:attrNameLst>
                                          <p:attrName>ppt_w</p:attrName>
                                        </p:attrNameLst>
                                      </p:cBhvr>
                                      <p:tavLst>
                                        <p:tav tm="0">
                                          <p:val>
                                            <p:fltVal val="0"/>
                                          </p:val>
                                        </p:tav>
                                        <p:tav tm="100000">
                                          <p:val>
                                            <p:strVal val="#ppt_w"/>
                                          </p:val>
                                        </p:tav>
                                      </p:tavLst>
                                    </p:anim>
                                    <p:anim calcmode="lin" valueType="num">
                                      <p:cBhvr>
                                        <p:cTn id="35" dur="1000" fill="hold"/>
                                        <p:tgtEl>
                                          <p:spTgt spid="179"/>
                                        </p:tgtEl>
                                        <p:attrNameLst>
                                          <p:attrName>ppt_h</p:attrName>
                                        </p:attrNameLst>
                                      </p:cBhvr>
                                      <p:tavLst>
                                        <p:tav tm="0">
                                          <p:val>
                                            <p:fltVal val="0"/>
                                          </p:val>
                                        </p:tav>
                                        <p:tav tm="100000">
                                          <p:val>
                                            <p:strVal val="#ppt_h"/>
                                          </p:val>
                                        </p:tav>
                                      </p:tavLst>
                                    </p:anim>
                                    <p:anim calcmode="lin" valueType="num">
                                      <p:cBhvr>
                                        <p:cTn id="36" dur="1000" fill="hold"/>
                                        <p:tgtEl>
                                          <p:spTgt spid="179"/>
                                        </p:tgtEl>
                                        <p:attrNameLst>
                                          <p:attrName>style.rotation</p:attrName>
                                        </p:attrNameLst>
                                      </p:cBhvr>
                                      <p:tavLst>
                                        <p:tav tm="0">
                                          <p:val>
                                            <p:fltVal val="90"/>
                                          </p:val>
                                        </p:tav>
                                        <p:tav tm="100000">
                                          <p:val>
                                            <p:fltVal val="0"/>
                                          </p:val>
                                        </p:tav>
                                      </p:tavLst>
                                    </p:anim>
                                    <p:animEffect transition="in" filter="fade">
                                      <p:cBhvr>
                                        <p:cTn id="37" dur="1000"/>
                                        <p:tgtEl>
                                          <p:spTgt spid="179"/>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84"/>
                                        </p:tgtEl>
                                        <p:attrNameLst>
                                          <p:attrName>style.visibility</p:attrName>
                                        </p:attrNameLst>
                                      </p:cBhvr>
                                      <p:to>
                                        <p:strVal val="visible"/>
                                      </p:to>
                                    </p:set>
                                    <p:animEffect transition="in" filter="wheel(1)">
                                      <p:cBhvr>
                                        <p:cTn id="41" dur="2000"/>
                                        <p:tgtEl>
                                          <p:spTgt spid="184"/>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168"/>
                                        </p:tgtEl>
                                        <p:attrNameLst>
                                          <p:attrName>style.visibility</p:attrName>
                                        </p:attrNameLst>
                                      </p:cBhvr>
                                      <p:to>
                                        <p:strVal val="visible"/>
                                      </p:to>
                                    </p:set>
                                    <p:animEffect transition="in" filter="fade">
                                      <p:cBhvr>
                                        <p:cTn id="45" dur="1000"/>
                                        <p:tgtEl>
                                          <p:spTgt spid="168"/>
                                        </p:tgtEl>
                                      </p:cBhvr>
                                    </p:animEffect>
                                    <p:anim calcmode="lin" valueType="num">
                                      <p:cBhvr>
                                        <p:cTn id="46" dur="1000" fill="hold"/>
                                        <p:tgtEl>
                                          <p:spTgt spid="168"/>
                                        </p:tgtEl>
                                        <p:attrNameLst>
                                          <p:attrName>ppt_x</p:attrName>
                                        </p:attrNameLst>
                                      </p:cBhvr>
                                      <p:tavLst>
                                        <p:tav tm="0">
                                          <p:val>
                                            <p:strVal val="#ppt_x"/>
                                          </p:val>
                                        </p:tav>
                                        <p:tav tm="100000">
                                          <p:val>
                                            <p:strVal val="#ppt_x"/>
                                          </p:val>
                                        </p:tav>
                                      </p:tavLst>
                                    </p:anim>
                                    <p:anim calcmode="lin" valueType="num">
                                      <p:cBhvr>
                                        <p:cTn id="47" dur="1000" fill="hold"/>
                                        <p:tgtEl>
                                          <p:spTgt spid="168"/>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86"/>
                                        </p:tgtEl>
                                        <p:attrNameLst>
                                          <p:attrName>style.visibility</p:attrName>
                                        </p:attrNameLst>
                                      </p:cBhvr>
                                      <p:to>
                                        <p:strVal val="visible"/>
                                      </p:to>
                                    </p:set>
                                    <p:anim calcmode="lin" valueType="num">
                                      <p:cBhvr>
                                        <p:cTn id="51" dur="1000" fill="hold"/>
                                        <p:tgtEl>
                                          <p:spTgt spid="186"/>
                                        </p:tgtEl>
                                        <p:attrNameLst>
                                          <p:attrName>ppt_w</p:attrName>
                                        </p:attrNameLst>
                                      </p:cBhvr>
                                      <p:tavLst>
                                        <p:tav tm="0">
                                          <p:val>
                                            <p:fltVal val="0"/>
                                          </p:val>
                                        </p:tav>
                                        <p:tav tm="100000">
                                          <p:val>
                                            <p:strVal val="#ppt_w"/>
                                          </p:val>
                                        </p:tav>
                                      </p:tavLst>
                                    </p:anim>
                                    <p:anim calcmode="lin" valueType="num">
                                      <p:cBhvr>
                                        <p:cTn id="52" dur="1000" fill="hold"/>
                                        <p:tgtEl>
                                          <p:spTgt spid="186"/>
                                        </p:tgtEl>
                                        <p:attrNameLst>
                                          <p:attrName>ppt_h</p:attrName>
                                        </p:attrNameLst>
                                      </p:cBhvr>
                                      <p:tavLst>
                                        <p:tav tm="0">
                                          <p:val>
                                            <p:fltVal val="0"/>
                                          </p:val>
                                        </p:tav>
                                        <p:tav tm="100000">
                                          <p:val>
                                            <p:strVal val="#ppt_h"/>
                                          </p:val>
                                        </p:tav>
                                      </p:tavLst>
                                    </p:anim>
                                    <p:anim calcmode="lin" valueType="num">
                                      <p:cBhvr>
                                        <p:cTn id="53" dur="1000" fill="hold"/>
                                        <p:tgtEl>
                                          <p:spTgt spid="186"/>
                                        </p:tgtEl>
                                        <p:attrNameLst>
                                          <p:attrName>style.rotation</p:attrName>
                                        </p:attrNameLst>
                                      </p:cBhvr>
                                      <p:tavLst>
                                        <p:tav tm="0">
                                          <p:val>
                                            <p:fltVal val="90"/>
                                          </p:val>
                                        </p:tav>
                                        <p:tav tm="100000">
                                          <p:val>
                                            <p:fltVal val="0"/>
                                          </p:val>
                                        </p:tav>
                                      </p:tavLst>
                                    </p:anim>
                                    <p:animEffect transition="in" filter="fade">
                                      <p:cBhvr>
                                        <p:cTn id="54" dur="1000"/>
                                        <p:tgtEl>
                                          <p:spTgt spid="18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92"/>
                                        </p:tgtEl>
                                        <p:attrNameLst>
                                          <p:attrName>style.visibility</p:attrName>
                                        </p:attrNameLst>
                                      </p:cBhvr>
                                      <p:to>
                                        <p:strVal val="visible"/>
                                      </p:to>
                                    </p:set>
                                    <p:animEffect transition="in" filter="wheel(1)">
                                      <p:cBhvr>
                                        <p:cTn id="58" dur="2000"/>
                                        <p:tgtEl>
                                          <p:spTgt spid="192"/>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70"/>
                                        </p:tgtEl>
                                        <p:attrNameLst>
                                          <p:attrName>style.visibility</p:attrName>
                                        </p:attrNameLst>
                                      </p:cBhvr>
                                      <p:to>
                                        <p:strVal val="visible"/>
                                      </p:to>
                                    </p:set>
                                    <p:animEffect transition="in" filter="fade">
                                      <p:cBhvr>
                                        <p:cTn id="62" dur="1000"/>
                                        <p:tgtEl>
                                          <p:spTgt spid="170"/>
                                        </p:tgtEl>
                                      </p:cBhvr>
                                    </p:animEffect>
                                    <p:anim calcmode="lin" valueType="num">
                                      <p:cBhvr>
                                        <p:cTn id="63" dur="1000" fill="hold"/>
                                        <p:tgtEl>
                                          <p:spTgt spid="170"/>
                                        </p:tgtEl>
                                        <p:attrNameLst>
                                          <p:attrName>ppt_x</p:attrName>
                                        </p:attrNameLst>
                                      </p:cBhvr>
                                      <p:tavLst>
                                        <p:tav tm="0">
                                          <p:val>
                                            <p:strVal val="#ppt_x"/>
                                          </p:val>
                                        </p:tav>
                                        <p:tav tm="100000">
                                          <p:val>
                                            <p:strVal val="#ppt_x"/>
                                          </p:val>
                                        </p:tav>
                                      </p:tavLst>
                                    </p:anim>
                                    <p:anim calcmode="lin" valueType="num">
                                      <p:cBhvr>
                                        <p:cTn id="64" dur="1000" fill="hold"/>
                                        <p:tgtEl>
                                          <p:spTgt spid="1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8" grpId="0"/>
      <p:bldP spid="169" grpId="0"/>
      <p:bldP spid="170" grpId="0"/>
      <p:bldGraphic spid="184" grpId="0">
        <p:bldAsOne/>
      </p:bldGraphic>
      <p:bldGraphic spid="185" grpId="0">
        <p:bldAsOne/>
      </p:bldGraphic>
      <p:bldGraphic spid="19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2019-10-03T15:07:16Z</dcterms:modified>
</cp:coreProperties>
</file>