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35A9-41E1-855F-E2254C3C4522}"/>
              </c:ext>
            </c:extLst>
          </c:dPt>
          <c:dPt>
            <c:idx val="1"/>
            <c:bubble3D val="0"/>
            <c:extLst>
              <c:ext xmlns:c16="http://schemas.microsoft.com/office/drawing/2014/chart" uri="{C3380CC4-5D6E-409C-BE32-E72D297353CC}">
                <c16:uniqueId val="{00000001-35A9-41E1-855F-E2254C3C4522}"/>
              </c:ext>
            </c:extLst>
          </c:dPt>
          <c:dPt>
            <c:idx val="2"/>
            <c:bubble3D val="0"/>
            <c:extLst>
              <c:ext xmlns:c16="http://schemas.microsoft.com/office/drawing/2014/chart" uri="{C3380CC4-5D6E-409C-BE32-E72D297353CC}">
                <c16:uniqueId val="{00000002-35A9-41E1-855F-E2254C3C4522}"/>
              </c:ext>
            </c:extLst>
          </c:dPt>
          <c:dPt>
            <c:idx val="3"/>
            <c:bubble3D val="0"/>
            <c:extLst>
              <c:ext xmlns:c16="http://schemas.microsoft.com/office/drawing/2014/chart" uri="{C3380CC4-5D6E-409C-BE32-E72D297353CC}">
                <c16:uniqueId val="{00000003-35A9-41E1-855F-E2254C3C4522}"/>
              </c:ext>
            </c:extLst>
          </c:dPt>
          <c:dPt>
            <c:idx val="4"/>
            <c:bubble3D val="0"/>
            <c:extLst>
              <c:ext xmlns:c16="http://schemas.microsoft.com/office/drawing/2014/chart" uri="{C3380CC4-5D6E-409C-BE32-E72D297353CC}">
                <c16:uniqueId val="{00000004-35A9-41E1-855F-E2254C3C4522}"/>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35A9-41E1-855F-E2254C3C4522}"/>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35A9-41E1-855F-E2254C3C4522}"/>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35A9-41E1-855F-E2254C3C4522}"/>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35A9-41E1-855F-E2254C3C4522}"/>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35A9-41E1-855F-E2254C3C452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5A9-41E1-855F-E2254C3C452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50A0-4350-A415-562B4EB07B7E}"/>
              </c:ext>
            </c:extLst>
          </c:dPt>
          <c:dPt>
            <c:idx val="1"/>
            <c:bubble3D val="0"/>
            <c:extLst>
              <c:ext xmlns:c16="http://schemas.microsoft.com/office/drawing/2014/chart" uri="{C3380CC4-5D6E-409C-BE32-E72D297353CC}">
                <c16:uniqueId val="{00000001-50A0-4350-A415-562B4EB07B7E}"/>
              </c:ext>
            </c:extLst>
          </c:dPt>
          <c:dPt>
            <c:idx val="2"/>
            <c:bubble3D val="0"/>
            <c:extLst>
              <c:ext xmlns:c16="http://schemas.microsoft.com/office/drawing/2014/chart" uri="{C3380CC4-5D6E-409C-BE32-E72D297353CC}">
                <c16:uniqueId val="{00000002-50A0-4350-A415-562B4EB07B7E}"/>
              </c:ext>
            </c:extLst>
          </c:dPt>
          <c:dPt>
            <c:idx val="3"/>
            <c:bubble3D val="0"/>
            <c:extLst>
              <c:ext xmlns:c16="http://schemas.microsoft.com/office/drawing/2014/chart" uri="{C3380CC4-5D6E-409C-BE32-E72D297353CC}">
                <c16:uniqueId val="{00000003-50A0-4350-A415-562B4EB07B7E}"/>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50A0-4350-A415-562B4EB07B7E}"/>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50A0-4350-A415-562B4EB07B7E}"/>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50A0-4350-A415-562B4EB07B7E}"/>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50A0-4350-A415-562B4EB07B7E}"/>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50A0-4350-A415-562B4EB07B7E}"/>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50A0-4350-A415-562B4EB07B7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50A0-4350-A415-562B4EB07B7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9C8F-4AFA-8C02-77D1348AF5F4}"/>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9C8F-4AFA-8C02-77D1348AF5F4}"/>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9C8F-4AFA-8C02-77D1348AF5F4}"/>
              </c:ext>
            </c:extLst>
          </c:dPt>
          <c:dPt>
            <c:idx val="3"/>
            <c:bubble3D val="0"/>
            <c:extLst>
              <c:ext xmlns:c16="http://schemas.microsoft.com/office/drawing/2014/chart" uri="{C3380CC4-5D6E-409C-BE32-E72D297353CC}">
                <c16:uniqueId val="{00000006-9C8F-4AFA-8C02-77D1348AF5F4}"/>
              </c:ext>
            </c:extLst>
          </c:dPt>
          <c:dPt>
            <c:idx val="4"/>
            <c:bubble3D val="0"/>
            <c:extLst>
              <c:ext xmlns:c16="http://schemas.microsoft.com/office/drawing/2014/chart" uri="{C3380CC4-5D6E-409C-BE32-E72D297353CC}">
                <c16:uniqueId val="{00000007-9C8F-4AFA-8C02-77D1348AF5F4}"/>
              </c:ext>
            </c:extLst>
          </c:dPt>
          <c:dPt>
            <c:idx val="5"/>
            <c:bubble3D val="0"/>
            <c:extLst>
              <c:ext xmlns:c16="http://schemas.microsoft.com/office/drawing/2014/chart" uri="{C3380CC4-5D6E-409C-BE32-E72D297353CC}">
                <c16:uniqueId val="{00000008-9C8F-4AFA-8C02-77D1348AF5F4}"/>
              </c:ext>
            </c:extLst>
          </c:dPt>
          <c:dPt>
            <c:idx val="6"/>
            <c:bubble3D val="0"/>
            <c:extLst>
              <c:ext xmlns:c16="http://schemas.microsoft.com/office/drawing/2014/chart" uri="{C3380CC4-5D6E-409C-BE32-E72D297353CC}">
                <c16:uniqueId val="{00000009-9C8F-4AFA-8C02-77D1348AF5F4}"/>
              </c:ext>
            </c:extLst>
          </c:dPt>
          <c:dPt>
            <c:idx val="7"/>
            <c:bubble3D val="0"/>
            <c:extLst>
              <c:ext xmlns:c16="http://schemas.microsoft.com/office/drawing/2014/chart" uri="{C3380CC4-5D6E-409C-BE32-E72D297353CC}">
                <c16:uniqueId val="{0000000A-9C8F-4AFA-8C02-77D1348AF5F4}"/>
              </c:ext>
            </c:extLst>
          </c:dPt>
          <c:dPt>
            <c:idx val="8"/>
            <c:bubble3D val="0"/>
            <c:extLst>
              <c:ext xmlns:c16="http://schemas.microsoft.com/office/drawing/2014/chart" uri="{C3380CC4-5D6E-409C-BE32-E72D297353CC}">
                <c16:uniqueId val="{0000000B-9C8F-4AFA-8C02-77D1348AF5F4}"/>
              </c:ext>
            </c:extLst>
          </c:dPt>
          <c:dPt>
            <c:idx val="9"/>
            <c:bubble3D val="0"/>
            <c:extLst>
              <c:ext xmlns:c16="http://schemas.microsoft.com/office/drawing/2014/chart" uri="{C3380CC4-5D6E-409C-BE32-E72D297353CC}">
                <c16:uniqueId val="{0000000C-9C8F-4AFA-8C02-77D1348AF5F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9C8F-4AFA-8C02-77D1348AF5F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33423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3098415" y="365788"/>
            <a:ext cx="5120640" cy="6351791"/>
            <a:chOff x="1752600" y="1123950"/>
            <a:chExt cx="3109913" cy="3857626"/>
          </a:xfrm>
          <a:solidFill>
            <a:schemeClr val="bg1">
              <a:lumMod val="65000"/>
            </a:schemeClr>
          </a:solidFill>
          <a:effectLst>
            <a:outerShdw blurRad="50800" dist="38100" dir="18900000" algn="bl" rotWithShape="0">
              <a:prstClr val="black">
                <a:alpha val="40000"/>
              </a:prstClr>
            </a:outerShdw>
          </a:effectLst>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IRELAND MAP</a:t>
            </a:r>
          </a:p>
          <a:p>
            <a:r>
              <a:rPr lang="en-US" dirty="0">
                <a:solidFill>
                  <a:srgbClr val="464646"/>
                </a:solidFill>
                <a:latin typeface="Candara" panose="020E0502030303020204" pitchFamily="34" charset="0"/>
              </a:rPr>
              <a:t>Your Subtitle</a:t>
            </a:r>
          </a:p>
        </p:txBody>
      </p:sp>
      <p:sp>
        <p:nvSpPr>
          <p:cNvPr id="174" name="TextBox 173">
            <a:extLst>
              <a:ext uri="{FF2B5EF4-FFF2-40B4-BE49-F238E27FC236}">
                <a16:creationId xmlns:a16="http://schemas.microsoft.com/office/drawing/2014/main" id="{7E2D7EF8-9C21-42E3-B4C6-731058A406A0}"/>
              </a:ext>
            </a:extLst>
          </p:cNvPr>
          <p:cNvSpPr txBox="1"/>
          <p:nvPr/>
        </p:nvSpPr>
        <p:spPr>
          <a:xfrm>
            <a:off x="8377420" y="1835458"/>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75" name="TextBox 174">
            <a:extLst>
              <a:ext uri="{FF2B5EF4-FFF2-40B4-BE49-F238E27FC236}">
                <a16:creationId xmlns:a16="http://schemas.microsoft.com/office/drawing/2014/main" id="{9A51F7F5-3856-4ED7-94CC-F0EAA84FECB4}"/>
              </a:ext>
            </a:extLst>
          </p:cNvPr>
          <p:cNvSpPr txBox="1"/>
          <p:nvPr/>
        </p:nvSpPr>
        <p:spPr>
          <a:xfrm>
            <a:off x="605418" y="2999711"/>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76" name="TextBox 175">
            <a:extLst>
              <a:ext uri="{FF2B5EF4-FFF2-40B4-BE49-F238E27FC236}">
                <a16:creationId xmlns:a16="http://schemas.microsoft.com/office/drawing/2014/main" id="{BBC45C78-834B-4330-BE58-5AADC9F2B1F0}"/>
              </a:ext>
            </a:extLst>
          </p:cNvPr>
          <p:cNvSpPr txBox="1"/>
          <p:nvPr/>
        </p:nvSpPr>
        <p:spPr>
          <a:xfrm>
            <a:off x="7796066" y="5267733"/>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177" name="Group 176">
            <a:extLst>
              <a:ext uri="{FF2B5EF4-FFF2-40B4-BE49-F238E27FC236}">
                <a16:creationId xmlns:a16="http://schemas.microsoft.com/office/drawing/2014/main" id="{EEDE3B41-95D2-4DD5-8F83-B8673954D361}"/>
              </a:ext>
            </a:extLst>
          </p:cNvPr>
          <p:cNvGrpSpPr/>
          <p:nvPr/>
        </p:nvGrpSpPr>
        <p:grpSpPr>
          <a:xfrm>
            <a:off x="2419342" y="2104906"/>
            <a:ext cx="3594912" cy="1375905"/>
            <a:chOff x="1068351" y="3041919"/>
            <a:chExt cx="3594912" cy="1375905"/>
          </a:xfrm>
        </p:grpSpPr>
        <p:sp>
          <p:nvSpPr>
            <p:cNvPr id="178" name="Freeform: Shape 177">
              <a:extLst>
                <a:ext uri="{FF2B5EF4-FFF2-40B4-BE49-F238E27FC236}">
                  <a16:creationId xmlns:a16="http://schemas.microsoft.com/office/drawing/2014/main" id="{B3B3FD2F-27C8-449B-BAF9-D0462FCAE032}"/>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Oval 178">
              <a:extLst>
                <a:ext uri="{FF2B5EF4-FFF2-40B4-BE49-F238E27FC236}">
                  <a16:creationId xmlns:a16="http://schemas.microsoft.com/office/drawing/2014/main" id="{4F8EA7E1-7094-4C8D-A9D1-5BAA2BF5EF45}"/>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aphic 26" descr="Hike">
              <a:extLst>
                <a:ext uri="{FF2B5EF4-FFF2-40B4-BE49-F238E27FC236}">
                  <a16:creationId xmlns:a16="http://schemas.microsoft.com/office/drawing/2014/main" id="{0A138ADF-AD58-4C62-844B-93B8C5E4F76D}"/>
                </a:ext>
              </a:extLst>
            </p:cNvPr>
            <p:cNvGrpSpPr>
              <a:grpSpLocks noChangeAspect="1"/>
            </p:cNvGrpSpPr>
            <p:nvPr/>
          </p:nvGrpSpPr>
          <p:grpSpPr>
            <a:xfrm>
              <a:off x="3815650" y="3311749"/>
              <a:ext cx="548640" cy="548640"/>
              <a:chOff x="5638800" y="2971800"/>
              <a:chExt cx="914400" cy="914400"/>
            </a:xfrm>
            <a:solidFill>
              <a:srgbClr val="4D4D4D"/>
            </a:solidFill>
          </p:grpSpPr>
          <p:sp>
            <p:nvSpPr>
              <p:cNvPr id="182" name="Freeform: Shape 181">
                <a:extLst>
                  <a:ext uri="{FF2B5EF4-FFF2-40B4-BE49-F238E27FC236}">
                    <a16:creationId xmlns:a16="http://schemas.microsoft.com/office/drawing/2014/main" id="{168C27AD-59BA-4D92-97A9-4C21B22ED82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4250BC8D-A5C3-4616-8545-E77956D7FA8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6B5022D8-F7CD-41FB-B464-2619D9C0FE6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81" name="Text Box 10">
              <a:extLst>
                <a:ext uri="{FF2B5EF4-FFF2-40B4-BE49-F238E27FC236}">
                  <a16:creationId xmlns:a16="http://schemas.microsoft.com/office/drawing/2014/main" id="{159F0D3F-8938-4A73-867D-FF7790F9569B}"/>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85" name="Group 184">
            <a:extLst>
              <a:ext uri="{FF2B5EF4-FFF2-40B4-BE49-F238E27FC236}">
                <a16:creationId xmlns:a16="http://schemas.microsoft.com/office/drawing/2014/main" id="{34358A71-ADA6-416B-8632-F22F71F0BDFB}"/>
              </a:ext>
            </a:extLst>
          </p:cNvPr>
          <p:cNvGrpSpPr/>
          <p:nvPr/>
        </p:nvGrpSpPr>
        <p:grpSpPr>
          <a:xfrm>
            <a:off x="6806534" y="980013"/>
            <a:ext cx="3509383" cy="1375905"/>
            <a:chOff x="5365323" y="1470099"/>
            <a:chExt cx="3509383" cy="1375905"/>
          </a:xfrm>
        </p:grpSpPr>
        <p:sp>
          <p:nvSpPr>
            <p:cNvPr id="186" name="Freeform: Shape 185">
              <a:extLst>
                <a:ext uri="{FF2B5EF4-FFF2-40B4-BE49-F238E27FC236}">
                  <a16:creationId xmlns:a16="http://schemas.microsoft.com/office/drawing/2014/main" id="{E49BB426-2ECC-4B29-9918-E5A36969595E}"/>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7" name="Oval 186">
              <a:extLst>
                <a:ext uri="{FF2B5EF4-FFF2-40B4-BE49-F238E27FC236}">
                  <a16:creationId xmlns:a16="http://schemas.microsoft.com/office/drawing/2014/main" id="{0FD5C58D-3069-4EED-A180-080D9BA7EDC2}"/>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8" name="Graphic 187" descr="Tent">
              <a:extLst>
                <a:ext uri="{FF2B5EF4-FFF2-40B4-BE49-F238E27FC236}">
                  <a16:creationId xmlns:a16="http://schemas.microsoft.com/office/drawing/2014/main" id="{CDFC72F2-3419-472C-BCB4-DA751BF636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89" name="Text Box 10">
              <a:extLst>
                <a:ext uri="{FF2B5EF4-FFF2-40B4-BE49-F238E27FC236}">
                  <a16:creationId xmlns:a16="http://schemas.microsoft.com/office/drawing/2014/main" id="{DB4D6A2B-FB75-4072-B865-DDF98FCEBA4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90" name="Chart 189">
            <a:extLst>
              <a:ext uri="{FF2B5EF4-FFF2-40B4-BE49-F238E27FC236}">
                <a16:creationId xmlns:a16="http://schemas.microsoft.com/office/drawing/2014/main" id="{3ACE765B-8931-4C09-B260-09DDC170242D}"/>
              </a:ext>
            </a:extLst>
          </p:cNvPr>
          <p:cNvGraphicFramePr>
            <a:graphicFrameLocks noChangeAspect="1"/>
          </p:cNvGraphicFramePr>
          <p:nvPr>
            <p:extLst/>
          </p:nvPr>
        </p:nvGraphicFramePr>
        <p:xfrm>
          <a:off x="6621783" y="73521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1" name="Chart 190">
            <a:extLst>
              <a:ext uri="{FF2B5EF4-FFF2-40B4-BE49-F238E27FC236}">
                <a16:creationId xmlns:a16="http://schemas.microsoft.com/office/drawing/2014/main" id="{5FC041F3-84E3-4FA6-9A64-15B0A0577779}"/>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92" name="Group 191">
            <a:extLst>
              <a:ext uri="{FF2B5EF4-FFF2-40B4-BE49-F238E27FC236}">
                <a16:creationId xmlns:a16="http://schemas.microsoft.com/office/drawing/2014/main" id="{82921225-5D28-4EC8-ABEB-EF37197494BB}"/>
              </a:ext>
            </a:extLst>
          </p:cNvPr>
          <p:cNvGrpSpPr/>
          <p:nvPr/>
        </p:nvGrpSpPr>
        <p:grpSpPr>
          <a:xfrm>
            <a:off x="6727290" y="4228149"/>
            <a:ext cx="3509383" cy="1375905"/>
            <a:chOff x="5011839" y="4261539"/>
            <a:chExt cx="3509383" cy="1375905"/>
          </a:xfrm>
        </p:grpSpPr>
        <p:grpSp>
          <p:nvGrpSpPr>
            <p:cNvPr id="193" name="Group 192">
              <a:extLst>
                <a:ext uri="{FF2B5EF4-FFF2-40B4-BE49-F238E27FC236}">
                  <a16:creationId xmlns:a16="http://schemas.microsoft.com/office/drawing/2014/main" id="{7023F382-F08F-4AE2-AF83-71EC48FD7D92}"/>
                </a:ext>
              </a:extLst>
            </p:cNvPr>
            <p:cNvGrpSpPr/>
            <p:nvPr/>
          </p:nvGrpSpPr>
          <p:grpSpPr>
            <a:xfrm>
              <a:off x="5011839" y="4261539"/>
              <a:ext cx="3509383" cy="1375905"/>
              <a:chOff x="6611704" y="3606840"/>
              <a:chExt cx="3509383" cy="1375905"/>
            </a:xfrm>
          </p:grpSpPr>
          <p:sp>
            <p:nvSpPr>
              <p:cNvPr id="195" name="Freeform: Shape 194">
                <a:extLst>
                  <a:ext uri="{FF2B5EF4-FFF2-40B4-BE49-F238E27FC236}">
                    <a16:creationId xmlns:a16="http://schemas.microsoft.com/office/drawing/2014/main" id="{D3BCC2EF-57BA-4C8C-A015-34E9DD43B91D}"/>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6" name="Text Box 10">
                <a:extLst>
                  <a:ext uri="{FF2B5EF4-FFF2-40B4-BE49-F238E27FC236}">
                    <a16:creationId xmlns:a16="http://schemas.microsoft.com/office/drawing/2014/main" id="{EE71E2A6-1B59-4C60-8EB2-3F365D510C57}"/>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97" name="Oval 196">
                <a:extLst>
                  <a:ext uri="{FF2B5EF4-FFF2-40B4-BE49-F238E27FC236}">
                    <a16:creationId xmlns:a16="http://schemas.microsoft.com/office/drawing/2014/main" id="{960A86F4-8099-44CF-B683-6119B16FB447}"/>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4" name="Freeform 3">
              <a:extLst>
                <a:ext uri="{FF2B5EF4-FFF2-40B4-BE49-F238E27FC236}">
                  <a16:creationId xmlns:a16="http://schemas.microsoft.com/office/drawing/2014/main" id="{0DD42DCB-4151-4681-B0D3-A34CD63AF6D7}"/>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98" name="Chart 197">
            <a:extLst>
              <a:ext uri="{FF2B5EF4-FFF2-40B4-BE49-F238E27FC236}">
                <a16:creationId xmlns:a16="http://schemas.microsoft.com/office/drawing/2014/main" id="{8734C13E-AD66-4881-9B9B-11FF178C4F72}"/>
              </a:ext>
            </a:extLst>
          </p:cNvPr>
          <p:cNvGraphicFramePr>
            <a:graphicFrameLocks noChangeAspect="1"/>
          </p:cNvGraphicFramePr>
          <p:nvPr>
            <p:extLst/>
          </p:nvPr>
        </p:nvGraphicFramePr>
        <p:xfrm>
          <a:off x="6536134" y="400825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3" name="Picture 112">
            <a:hlinkClick r:id="rId7"/>
            <a:extLst>
              <a:ext uri="{FF2B5EF4-FFF2-40B4-BE49-F238E27FC236}">
                <a16:creationId xmlns:a16="http://schemas.microsoft.com/office/drawing/2014/main" id="{08A774FE-9230-4A19-87E2-C3AA24AD9BA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09670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77"/>
                                        </p:tgtEl>
                                        <p:attrNameLst>
                                          <p:attrName>style.visibility</p:attrName>
                                        </p:attrNameLst>
                                      </p:cBhvr>
                                      <p:to>
                                        <p:strVal val="visible"/>
                                      </p:to>
                                    </p:set>
                                    <p:anim calcmode="lin" valueType="num">
                                      <p:cBhvr>
                                        <p:cTn id="17" dur="1000" fill="hold"/>
                                        <p:tgtEl>
                                          <p:spTgt spid="177"/>
                                        </p:tgtEl>
                                        <p:attrNameLst>
                                          <p:attrName>ppt_w</p:attrName>
                                        </p:attrNameLst>
                                      </p:cBhvr>
                                      <p:tavLst>
                                        <p:tav tm="0">
                                          <p:val>
                                            <p:fltVal val="0"/>
                                          </p:val>
                                        </p:tav>
                                        <p:tav tm="100000">
                                          <p:val>
                                            <p:strVal val="#ppt_w"/>
                                          </p:val>
                                        </p:tav>
                                      </p:tavLst>
                                    </p:anim>
                                    <p:anim calcmode="lin" valueType="num">
                                      <p:cBhvr>
                                        <p:cTn id="18" dur="1000" fill="hold"/>
                                        <p:tgtEl>
                                          <p:spTgt spid="177"/>
                                        </p:tgtEl>
                                        <p:attrNameLst>
                                          <p:attrName>ppt_h</p:attrName>
                                        </p:attrNameLst>
                                      </p:cBhvr>
                                      <p:tavLst>
                                        <p:tav tm="0">
                                          <p:val>
                                            <p:fltVal val="0"/>
                                          </p:val>
                                        </p:tav>
                                        <p:tav tm="100000">
                                          <p:val>
                                            <p:strVal val="#ppt_h"/>
                                          </p:val>
                                        </p:tav>
                                      </p:tavLst>
                                    </p:anim>
                                    <p:anim calcmode="lin" valueType="num">
                                      <p:cBhvr>
                                        <p:cTn id="19" dur="1000" fill="hold"/>
                                        <p:tgtEl>
                                          <p:spTgt spid="177"/>
                                        </p:tgtEl>
                                        <p:attrNameLst>
                                          <p:attrName>style.rotation</p:attrName>
                                        </p:attrNameLst>
                                      </p:cBhvr>
                                      <p:tavLst>
                                        <p:tav tm="0">
                                          <p:val>
                                            <p:fltVal val="90"/>
                                          </p:val>
                                        </p:tav>
                                        <p:tav tm="100000">
                                          <p:val>
                                            <p:fltVal val="0"/>
                                          </p:val>
                                        </p:tav>
                                      </p:tavLst>
                                    </p:anim>
                                    <p:animEffect transition="in" filter="fade">
                                      <p:cBhvr>
                                        <p:cTn id="20" dur="1000"/>
                                        <p:tgtEl>
                                          <p:spTgt spid="177"/>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91"/>
                                        </p:tgtEl>
                                        <p:attrNameLst>
                                          <p:attrName>style.visibility</p:attrName>
                                        </p:attrNameLst>
                                      </p:cBhvr>
                                      <p:to>
                                        <p:strVal val="visible"/>
                                      </p:to>
                                    </p:set>
                                    <p:animEffect transition="in" filter="wheel(1)">
                                      <p:cBhvr>
                                        <p:cTn id="24" dur="2000"/>
                                        <p:tgtEl>
                                          <p:spTgt spid="191"/>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75"/>
                                        </p:tgtEl>
                                        <p:attrNameLst>
                                          <p:attrName>style.visibility</p:attrName>
                                        </p:attrNameLst>
                                      </p:cBhvr>
                                      <p:to>
                                        <p:strVal val="visible"/>
                                      </p:to>
                                    </p:set>
                                    <p:animEffect transition="in" filter="fade">
                                      <p:cBhvr>
                                        <p:cTn id="28" dur="1000"/>
                                        <p:tgtEl>
                                          <p:spTgt spid="175"/>
                                        </p:tgtEl>
                                      </p:cBhvr>
                                    </p:animEffect>
                                    <p:anim calcmode="lin" valueType="num">
                                      <p:cBhvr>
                                        <p:cTn id="29" dur="1000" fill="hold"/>
                                        <p:tgtEl>
                                          <p:spTgt spid="175"/>
                                        </p:tgtEl>
                                        <p:attrNameLst>
                                          <p:attrName>ppt_x</p:attrName>
                                        </p:attrNameLst>
                                      </p:cBhvr>
                                      <p:tavLst>
                                        <p:tav tm="0">
                                          <p:val>
                                            <p:strVal val="#ppt_x"/>
                                          </p:val>
                                        </p:tav>
                                        <p:tav tm="100000">
                                          <p:val>
                                            <p:strVal val="#ppt_x"/>
                                          </p:val>
                                        </p:tav>
                                      </p:tavLst>
                                    </p:anim>
                                    <p:anim calcmode="lin" valueType="num">
                                      <p:cBhvr>
                                        <p:cTn id="30" dur="1000" fill="hold"/>
                                        <p:tgtEl>
                                          <p:spTgt spid="175"/>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85"/>
                                        </p:tgtEl>
                                        <p:attrNameLst>
                                          <p:attrName>style.visibility</p:attrName>
                                        </p:attrNameLst>
                                      </p:cBhvr>
                                      <p:to>
                                        <p:strVal val="visible"/>
                                      </p:to>
                                    </p:set>
                                    <p:anim calcmode="lin" valueType="num">
                                      <p:cBhvr>
                                        <p:cTn id="34" dur="1000" fill="hold"/>
                                        <p:tgtEl>
                                          <p:spTgt spid="185"/>
                                        </p:tgtEl>
                                        <p:attrNameLst>
                                          <p:attrName>ppt_w</p:attrName>
                                        </p:attrNameLst>
                                      </p:cBhvr>
                                      <p:tavLst>
                                        <p:tav tm="0">
                                          <p:val>
                                            <p:fltVal val="0"/>
                                          </p:val>
                                        </p:tav>
                                        <p:tav tm="100000">
                                          <p:val>
                                            <p:strVal val="#ppt_w"/>
                                          </p:val>
                                        </p:tav>
                                      </p:tavLst>
                                    </p:anim>
                                    <p:anim calcmode="lin" valueType="num">
                                      <p:cBhvr>
                                        <p:cTn id="35" dur="1000" fill="hold"/>
                                        <p:tgtEl>
                                          <p:spTgt spid="185"/>
                                        </p:tgtEl>
                                        <p:attrNameLst>
                                          <p:attrName>ppt_h</p:attrName>
                                        </p:attrNameLst>
                                      </p:cBhvr>
                                      <p:tavLst>
                                        <p:tav tm="0">
                                          <p:val>
                                            <p:fltVal val="0"/>
                                          </p:val>
                                        </p:tav>
                                        <p:tav tm="100000">
                                          <p:val>
                                            <p:strVal val="#ppt_h"/>
                                          </p:val>
                                        </p:tav>
                                      </p:tavLst>
                                    </p:anim>
                                    <p:anim calcmode="lin" valueType="num">
                                      <p:cBhvr>
                                        <p:cTn id="36" dur="1000" fill="hold"/>
                                        <p:tgtEl>
                                          <p:spTgt spid="185"/>
                                        </p:tgtEl>
                                        <p:attrNameLst>
                                          <p:attrName>style.rotation</p:attrName>
                                        </p:attrNameLst>
                                      </p:cBhvr>
                                      <p:tavLst>
                                        <p:tav tm="0">
                                          <p:val>
                                            <p:fltVal val="90"/>
                                          </p:val>
                                        </p:tav>
                                        <p:tav tm="100000">
                                          <p:val>
                                            <p:fltVal val="0"/>
                                          </p:val>
                                        </p:tav>
                                      </p:tavLst>
                                    </p:anim>
                                    <p:animEffect transition="in" filter="fade">
                                      <p:cBhvr>
                                        <p:cTn id="37" dur="1000"/>
                                        <p:tgtEl>
                                          <p:spTgt spid="185"/>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90"/>
                                        </p:tgtEl>
                                        <p:attrNameLst>
                                          <p:attrName>style.visibility</p:attrName>
                                        </p:attrNameLst>
                                      </p:cBhvr>
                                      <p:to>
                                        <p:strVal val="visible"/>
                                      </p:to>
                                    </p:set>
                                    <p:animEffect transition="in" filter="wheel(1)">
                                      <p:cBhvr>
                                        <p:cTn id="41" dur="2000"/>
                                        <p:tgtEl>
                                          <p:spTgt spid="190"/>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fade">
                                      <p:cBhvr>
                                        <p:cTn id="45" dur="1000"/>
                                        <p:tgtEl>
                                          <p:spTgt spid="174"/>
                                        </p:tgtEl>
                                      </p:cBhvr>
                                    </p:animEffect>
                                    <p:anim calcmode="lin" valueType="num">
                                      <p:cBhvr>
                                        <p:cTn id="46" dur="1000" fill="hold"/>
                                        <p:tgtEl>
                                          <p:spTgt spid="174"/>
                                        </p:tgtEl>
                                        <p:attrNameLst>
                                          <p:attrName>ppt_x</p:attrName>
                                        </p:attrNameLst>
                                      </p:cBhvr>
                                      <p:tavLst>
                                        <p:tav tm="0">
                                          <p:val>
                                            <p:strVal val="#ppt_x"/>
                                          </p:val>
                                        </p:tav>
                                        <p:tav tm="100000">
                                          <p:val>
                                            <p:strVal val="#ppt_x"/>
                                          </p:val>
                                        </p:tav>
                                      </p:tavLst>
                                    </p:anim>
                                    <p:anim calcmode="lin" valueType="num">
                                      <p:cBhvr>
                                        <p:cTn id="47" dur="1000" fill="hold"/>
                                        <p:tgtEl>
                                          <p:spTgt spid="174"/>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92"/>
                                        </p:tgtEl>
                                        <p:attrNameLst>
                                          <p:attrName>style.visibility</p:attrName>
                                        </p:attrNameLst>
                                      </p:cBhvr>
                                      <p:to>
                                        <p:strVal val="visible"/>
                                      </p:to>
                                    </p:set>
                                    <p:anim calcmode="lin" valueType="num">
                                      <p:cBhvr>
                                        <p:cTn id="51" dur="1000" fill="hold"/>
                                        <p:tgtEl>
                                          <p:spTgt spid="192"/>
                                        </p:tgtEl>
                                        <p:attrNameLst>
                                          <p:attrName>ppt_w</p:attrName>
                                        </p:attrNameLst>
                                      </p:cBhvr>
                                      <p:tavLst>
                                        <p:tav tm="0">
                                          <p:val>
                                            <p:fltVal val="0"/>
                                          </p:val>
                                        </p:tav>
                                        <p:tav tm="100000">
                                          <p:val>
                                            <p:strVal val="#ppt_w"/>
                                          </p:val>
                                        </p:tav>
                                      </p:tavLst>
                                    </p:anim>
                                    <p:anim calcmode="lin" valueType="num">
                                      <p:cBhvr>
                                        <p:cTn id="52" dur="1000" fill="hold"/>
                                        <p:tgtEl>
                                          <p:spTgt spid="192"/>
                                        </p:tgtEl>
                                        <p:attrNameLst>
                                          <p:attrName>ppt_h</p:attrName>
                                        </p:attrNameLst>
                                      </p:cBhvr>
                                      <p:tavLst>
                                        <p:tav tm="0">
                                          <p:val>
                                            <p:fltVal val="0"/>
                                          </p:val>
                                        </p:tav>
                                        <p:tav tm="100000">
                                          <p:val>
                                            <p:strVal val="#ppt_h"/>
                                          </p:val>
                                        </p:tav>
                                      </p:tavLst>
                                    </p:anim>
                                    <p:anim calcmode="lin" valueType="num">
                                      <p:cBhvr>
                                        <p:cTn id="53" dur="1000" fill="hold"/>
                                        <p:tgtEl>
                                          <p:spTgt spid="192"/>
                                        </p:tgtEl>
                                        <p:attrNameLst>
                                          <p:attrName>style.rotation</p:attrName>
                                        </p:attrNameLst>
                                      </p:cBhvr>
                                      <p:tavLst>
                                        <p:tav tm="0">
                                          <p:val>
                                            <p:fltVal val="90"/>
                                          </p:val>
                                        </p:tav>
                                        <p:tav tm="100000">
                                          <p:val>
                                            <p:fltVal val="0"/>
                                          </p:val>
                                        </p:tav>
                                      </p:tavLst>
                                    </p:anim>
                                    <p:animEffect transition="in" filter="fade">
                                      <p:cBhvr>
                                        <p:cTn id="54" dur="1000"/>
                                        <p:tgtEl>
                                          <p:spTgt spid="192"/>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wheel(1)">
                                      <p:cBhvr>
                                        <p:cTn id="58" dur="2000"/>
                                        <p:tgtEl>
                                          <p:spTgt spid="198"/>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76"/>
                                        </p:tgtEl>
                                        <p:attrNameLst>
                                          <p:attrName>style.visibility</p:attrName>
                                        </p:attrNameLst>
                                      </p:cBhvr>
                                      <p:to>
                                        <p:strVal val="visible"/>
                                      </p:to>
                                    </p:set>
                                    <p:animEffect transition="in" filter="fade">
                                      <p:cBhvr>
                                        <p:cTn id="62" dur="1000"/>
                                        <p:tgtEl>
                                          <p:spTgt spid="176"/>
                                        </p:tgtEl>
                                      </p:cBhvr>
                                    </p:animEffect>
                                    <p:anim calcmode="lin" valueType="num">
                                      <p:cBhvr>
                                        <p:cTn id="63" dur="1000" fill="hold"/>
                                        <p:tgtEl>
                                          <p:spTgt spid="176"/>
                                        </p:tgtEl>
                                        <p:attrNameLst>
                                          <p:attrName>ppt_x</p:attrName>
                                        </p:attrNameLst>
                                      </p:cBhvr>
                                      <p:tavLst>
                                        <p:tav tm="0">
                                          <p:val>
                                            <p:strVal val="#ppt_x"/>
                                          </p:val>
                                        </p:tav>
                                        <p:tav tm="100000">
                                          <p:val>
                                            <p:strVal val="#ppt_x"/>
                                          </p:val>
                                        </p:tav>
                                      </p:tavLst>
                                    </p:anim>
                                    <p:anim calcmode="lin" valueType="num">
                                      <p:cBhvr>
                                        <p:cTn id="64" dur="1000" fill="hold"/>
                                        <p:tgtEl>
                                          <p:spTgt spid="1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4" grpId="0"/>
      <p:bldP spid="175" grpId="0"/>
      <p:bldP spid="176" grpId="0"/>
      <p:bldGraphic spid="190" grpId="0">
        <p:bldAsOne/>
      </p:bldGraphic>
      <p:bldGraphic spid="191" grpId="0">
        <p:bldAsOne/>
      </p:bldGraphic>
      <p:bldGraphic spid="19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2019-10-03T15:06:16Z</dcterms:modified>
</cp:coreProperties>
</file>