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FAC-4133-BD6A-30AC0833B43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FAC-4133-BD6A-30AC0833B43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FAC-4133-BD6A-30AC0833B43E}"/>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FAC-4133-BD6A-30AC0833B43E}"/>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FAC-4133-BD6A-30AC0833B43E}"/>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FAC-4133-BD6A-30AC0833B43E}"/>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FAC-4133-BD6A-30AC0833B43E}"/>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FAC-4133-BD6A-30AC0833B43E}"/>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FAC-4133-BD6A-30AC0833B43E}"/>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FAC-4133-BD6A-30AC0833B43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FAC-4133-BD6A-30AC0833B43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2AE-4129-8360-F371E6EB5E2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2AE-4129-8360-F371E6EB5E2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2AE-4129-8360-F371E6EB5E2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2AE-4129-8360-F371E6EB5E2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2AE-4129-8360-F371E6EB5E24}"/>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2AE-4129-8360-F371E6EB5E24}"/>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2AE-4129-8360-F371E6EB5E24}"/>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2AE-4129-8360-F371E6EB5E24}"/>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2AE-4129-8360-F371E6EB5E24}"/>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2AE-4129-8360-F371E6EB5E2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2AE-4129-8360-F371E6EB5E2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12-4268-90F0-C749E4C5946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12-4268-90F0-C749E4C5946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12-4268-90F0-C749E4C5946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012-4268-90F0-C749E4C5946B}"/>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012-4268-90F0-C749E4C5946B}"/>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012-4268-90F0-C749E4C5946B}"/>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012-4268-90F0-C749E4C5946B}"/>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012-4268-90F0-C749E4C5946B}"/>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012-4268-90F0-C749E4C5946B}"/>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012-4268-90F0-C749E4C5946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012-4268-90F0-C749E4C5946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AFRICA MAP</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1AF28C1-728B-4938-B291-0905903E5DD3}"/>
              </a:ext>
            </a:extLst>
          </p:cNvPr>
          <p:cNvGrpSpPr/>
          <p:nvPr/>
        </p:nvGrpSpPr>
        <p:grpSpPr>
          <a:xfrm>
            <a:off x="3249456" y="628938"/>
            <a:ext cx="5444587" cy="6126480"/>
            <a:chOff x="5836792" y="483466"/>
            <a:chExt cx="5444587" cy="612648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23" name="Freeform 1"/>
            <p:cNvSpPr>
              <a:spLocks noChangeArrowheads="1"/>
            </p:cNvSpPr>
            <p:nvPr/>
          </p:nvSpPr>
          <p:spPr bwMode="auto">
            <a:xfrm>
              <a:off x="7785821" y="483466"/>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7931530" y="860148"/>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6546579" y="519547"/>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5849776" y="629232"/>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5836792" y="1297443"/>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5842563" y="2268733"/>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5927679" y="2602117"/>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6146963" y="2808498"/>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5995484" y="2607890"/>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6237851" y="1583202"/>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6286901" y="2954263"/>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6517726" y="2783963"/>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6765863" y="2408725"/>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7239055" y="2736337"/>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7282334" y="2620879"/>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6941867" y="2717574"/>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7220300" y="1691444"/>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8283538" y="1710205"/>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7415059" y="2516967"/>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7961825" y="3434856"/>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7882480" y="2433260"/>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7888250" y="3457948"/>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8077238" y="3325172"/>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8155141" y="3190951"/>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8124846" y="4101625"/>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8124846" y="5012298"/>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8446558" y="5443822"/>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9587700" y="5759887"/>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9253004" y="5996576"/>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8732204" y="5072914"/>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9557404" y="4489852"/>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9211166" y="4891068"/>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8931291" y="4313779"/>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9818525" y="4398929"/>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9532879" y="3823083"/>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9527109" y="3707625"/>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9538650" y="3701852"/>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9551633" y="3283318"/>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9920953" y="3209714"/>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8367212" y="2717574"/>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9114509" y="945297"/>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8974570" y="1698659"/>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10467721" y="2602117"/>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9843050" y="2414498"/>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10091187" y="2122967"/>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10363850" y="2312029"/>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10509557" y="2541501"/>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10588904" y="4605309"/>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5874301" y="2499648"/>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5849776" y="1346513"/>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9902199" y="4387383"/>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9514124" y="3919779"/>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10042137" y="3209714"/>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9714654" y="3556087"/>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9581929" y="4891068"/>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9496812" y="956843"/>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9405925" y="1017458"/>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8228717" y="2439033"/>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p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p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128" name="TextBox 127">
            <a:extLst>
              <a:ext uri="{FF2B5EF4-FFF2-40B4-BE49-F238E27FC236}">
                <a16:creationId xmlns:a16="http://schemas.microsoft.com/office/drawing/2014/main" id="{4A89662A-1B1F-46ED-BD5C-618E05CCADC6}"/>
              </a:ext>
            </a:extLst>
          </p:cNvPr>
          <p:cNvSpPr txBox="1"/>
          <p:nvPr/>
        </p:nvSpPr>
        <p:spPr>
          <a:xfrm>
            <a:off x="8577326" y="1786356"/>
            <a:ext cx="3696027"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9" name="TextBox 128">
            <a:extLst>
              <a:ext uri="{FF2B5EF4-FFF2-40B4-BE49-F238E27FC236}">
                <a16:creationId xmlns:a16="http://schemas.microsoft.com/office/drawing/2014/main" id="{BFB8B736-F62F-4A03-8206-EE7FDD14E651}"/>
              </a:ext>
            </a:extLst>
          </p:cNvPr>
          <p:cNvSpPr txBox="1"/>
          <p:nvPr/>
        </p:nvSpPr>
        <p:spPr>
          <a:xfrm>
            <a:off x="1576860" y="4207953"/>
            <a:ext cx="3594912"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30" name="TextBox 129">
            <a:extLst>
              <a:ext uri="{FF2B5EF4-FFF2-40B4-BE49-F238E27FC236}">
                <a16:creationId xmlns:a16="http://schemas.microsoft.com/office/drawing/2014/main" id="{F41A1344-A29A-4D03-A101-5D1AA32C9F7A}"/>
              </a:ext>
            </a:extLst>
          </p:cNvPr>
          <p:cNvSpPr txBox="1"/>
          <p:nvPr/>
        </p:nvSpPr>
        <p:spPr>
          <a:xfrm>
            <a:off x="8814471" y="4586332"/>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31" name="Group 130">
            <a:extLst>
              <a:ext uri="{FF2B5EF4-FFF2-40B4-BE49-F238E27FC236}">
                <a16:creationId xmlns:a16="http://schemas.microsoft.com/office/drawing/2014/main" id="{F60B61B1-5C7F-4622-AE6A-85BAF7C593CA}"/>
              </a:ext>
            </a:extLst>
          </p:cNvPr>
          <p:cNvGrpSpPr/>
          <p:nvPr/>
        </p:nvGrpSpPr>
        <p:grpSpPr>
          <a:xfrm>
            <a:off x="7151842" y="3710683"/>
            <a:ext cx="3509383" cy="1375905"/>
            <a:chOff x="6611704" y="3606840"/>
            <a:chExt cx="3509383" cy="1375905"/>
          </a:xfrm>
        </p:grpSpPr>
        <p:sp>
          <p:nvSpPr>
            <p:cNvPr id="132" name="Freeform: Shape 131">
              <a:extLst>
                <a:ext uri="{FF2B5EF4-FFF2-40B4-BE49-F238E27FC236}">
                  <a16:creationId xmlns:a16="http://schemas.microsoft.com/office/drawing/2014/main" id="{03A712BB-0168-465F-9D6D-62B8586680DA}"/>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Text Box 10">
              <a:extLst>
                <a:ext uri="{FF2B5EF4-FFF2-40B4-BE49-F238E27FC236}">
                  <a16:creationId xmlns:a16="http://schemas.microsoft.com/office/drawing/2014/main" id="{C87E91C8-3E69-41E4-9DEA-BBFCFC6398C7}"/>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34" name="Oval 133">
              <a:extLst>
                <a:ext uri="{FF2B5EF4-FFF2-40B4-BE49-F238E27FC236}">
                  <a16:creationId xmlns:a16="http://schemas.microsoft.com/office/drawing/2014/main" id="{53D77029-2E07-448E-A9F4-DDD7A30F1348}"/>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6" name="Group 135">
              <a:extLst>
                <a:ext uri="{FF2B5EF4-FFF2-40B4-BE49-F238E27FC236}">
                  <a16:creationId xmlns:a16="http://schemas.microsoft.com/office/drawing/2014/main" id="{8A413489-E516-4F27-9859-CBA8197C975C}"/>
                </a:ext>
              </a:extLst>
            </p:cNvPr>
            <p:cNvGrpSpPr/>
            <p:nvPr/>
          </p:nvGrpSpPr>
          <p:grpSpPr>
            <a:xfrm>
              <a:off x="6990099" y="3936256"/>
              <a:ext cx="325755" cy="504666"/>
              <a:chOff x="6990099" y="3936256"/>
              <a:chExt cx="325755" cy="504666"/>
            </a:xfrm>
          </p:grpSpPr>
          <p:sp>
            <p:nvSpPr>
              <p:cNvPr id="138" name="Freeform: Shape 137">
                <a:extLst>
                  <a:ext uri="{FF2B5EF4-FFF2-40B4-BE49-F238E27FC236}">
                    <a16:creationId xmlns:a16="http://schemas.microsoft.com/office/drawing/2014/main" id="{42F50699-784B-4FBB-9FF7-A199135E1F9D}"/>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4A07E268-2F93-4EBD-A132-82ECBAA93B1B}"/>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56F7A2D8-4566-43B6-ADA2-DB884416E303}"/>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52" name="Chart 151">
            <a:extLst>
              <a:ext uri="{FF2B5EF4-FFF2-40B4-BE49-F238E27FC236}">
                <a16:creationId xmlns:a16="http://schemas.microsoft.com/office/drawing/2014/main" id="{E7A022A7-955F-4B41-A488-1D49B3E072B5}"/>
              </a:ext>
            </a:extLst>
          </p:cNvPr>
          <p:cNvGraphicFramePr>
            <a:graphicFrameLocks noChangeAspect="1"/>
          </p:cNvGraphicFramePr>
          <p:nvPr>
            <p:extLst/>
          </p:nvPr>
        </p:nvGraphicFramePr>
        <p:xfrm>
          <a:off x="6957335" y="3488458"/>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53" name="Group 152">
            <a:extLst>
              <a:ext uri="{FF2B5EF4-FFF2-40B4-BE49-F238E27FC236}">
                <a16:creationId xmlns:a16="http://schemas.microsoft.com/office/drawing/2014/main" id="{2D64F6D7-71A0-4565-9363-3D8B153051A2}"/>
              </a:ext>
            </a:extLst>
          </p:cNvPr>
          <p:cNvGrpSpPr/>
          <p:nvPr/>
        </p:nvGrpSpPr>
        <p:grpSpPr>
          <a:xfrm>
            <a:off x="3030267" y="5153988"/>
            <a:ext cx="3594912" cy="1375905"/>
            <a:chOff x="1068351" y="3041919"/>
            <a:chExt cx="3594912" cy="1375905"/>
          </a:xfrm>
        </p:grpSpPr>
        <p:sp>
          <p:nvSpPr>
            <p:cNvPr id="154" name="Freeform: Shape 153">
              <a:extLst>
                <a:ext uri="{FF2B5EF4-FFF2-40B4-BE49-F238E27FC236}">
                  <a16:creationId xmlns:a16="http://schemas.microsoft.com/office/drawing/2014/main" id="{E8B4B65B-0179-4C23-9C3C-57F068CA6388}"/>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5" name="Oval 154">
              <a:extLst>
                <a:ext uri="{FF2B5EF4-FFF2-40B4-BE49-F238E27FC236}">
                  <a16:creationId xmlns:a16="http://schemas.microsoft.com/office/drawing/2014/main" id="{0BBB3EF8-7DA6-4622-BE7D-C6F7686E19BF}"/>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aphic 26" descr="Hike">
              <a:extLst>
                <a:ext uri="{FF2B5EF4-FFF2-40B4-BE49-F238E27FC236}">
                  <a16:creationId xmlns:a16="http://schemas.microsoft.com/office/drawing/2014/main" id="{92DF92D4-7E52-49FE-821B-165053DE8A8A}"/>
                </a:ext>
              </a:extLst>
            </p:cNvPr>
            <p:cNvGrpSpPr>
              <a:grpSpLocks noChangeAspect="1"/>
            </p:cNvGrpSpPr>
            <p:nvPr/>
          </p:nvGrpSpPr>
          <p:grpSpPr>
            <a:xfrm>
              <a:off x="3815650" y="3311749"/>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9E976E1E-DEFF-489F-B848-E60FCAE2D6E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4A7F6C2B-2AAD-4968-B01B-B14CE589F80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B134934-A33D-4F4E-BB36-4E3AFA268BB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57" name="Text Box 10">
              <a:extLst>
                <a:ext uri="{FF2B5EF4-FFF2-40B4-BE49-F238E27FC236}">
                  <a16:creationId xmlns:a16="http://schemas.microsoft.com/office/drawing/2014/main" id="{63E1D196-6DCD-4F5B-BB10-AD4EB9353322}"/>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61" name="Group 160">
            <a:extLst>
              <a:ext uri="{FF2B5EF4-FFF2-40B4-BE49-F238E27FC236}">
                <a16:creationId xmlns:a16="http://schemas.microsoft.com/office/drawing/2014/main" id="{B20E1F3B-72ED-415C-8E1E-CE73B3D5410C}"/>
              </a:ext>
            </a:extLst>
          </p:cNvPr>
          <p:cNvGrpSpPr/>
          <p:nvPr/>
        </p:nvGrpSpPr>
        <p:grpSpPr>
          <a:xfrm>
            <a:off x="6926788" y="960886"/>
            <a:ext cx="3509383" cy="1375905"/>
            <a:chOff x="5365323" y="1470099"/>
            <a:chExt cx="3509383" cy="1375905"/>
          </a:xfrm>
        </p:grpSpPr>
        <p:sp>
          <p:nvSpPr>
            <p:cNvPr id="162" name="Freeform: Shape 161">
              <a:extLst>
                <a:ext uri="{FF2B5EF4-FFF2-40B4-BE49-F238E27FC236}">
                  <a16:creationId xmlns:a16="http://schemas.microsoft.com/office/drawing/2014/main" id="{E7FE423F-E843-41F4-8216-2829FFC89114}"/>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3" name="Oval 162">
              <a:extLst>
                <a:ext uri="{FF2B5EF4-FFF2-40B4-BE49-F238E27FC236}">
                  <a16:creationId xmlns:a16="http://schemas.microsoft.com/office/drawing/2014/main" id="{AFF0D183-DAF2-43EC-99B7-8D27A26BC6F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4" name="Graphic 163" descr="Tent">
              <a:extLst>
                <a:ext uri="{FF2B5EF4-FFF2-40B4-BE49-F238E27FC236}">
                  <a16:creationId xmlns:a16="http://schemas.microsoft.com/office/drawing/2014/main" id="{1B4476CC-1423-4536-9C0F-5726ADDDC5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65" name="Text Box 10">
              <a:extLst>
                <a:ext uri="{FF2B5EF4-FFF2-40B4-BE49-F238E27FC236}">
                  <a16:creationId xmlns:a16="http://schemas.microsoft.com/office/drawing/2014/main" id="{B855FF1D-C5AF-46BC-835B-3CF8B48D3174}"/>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66" name="Chart 165">
            <a:extLst>
              <a:ext uri="{FF2B5EF4-FFF2-40B4-BE49-F238E27FC236}">
                <a16:creationId xmlns:a16="http://schemas.microsoft.com/office/drawing/2014/main" id="{DC7CB0B6-FAEC-47D0-9213-C7D53B196FD7}"/>
              </a:ext>
            </a:extLst>
          </p:cNvPr>
          <p:cNvGraphicFramePr>
            <a:graphicFrameLocks noChangeAspect="1"/>
          </p:cNvGraphicFramePr>
          <p:nvPr>
            <p:extLst/>
          </p:nvPr>
        </p:nvGraphicFramePr>
        <p:xfrm>
          <a:off x="6742037" y="71608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7" name="Chart 166">
            <a:extLst>
              <a:ext uri="{FF2B5EF4-FFF2-40B4-BE49-F238E27FC236}">
                <a16:creationId xmlns:a16="http://schemas.microsoft.com/office/drawing/2014/main" id="{E3159CA7-EAC3-4F30-B92E-5EB00118747E}"/>
              </a:ext>
            </a:extLst>
          </p:cNvPr>
          <p:cNvGraphicFramePr>
            <a:graphicFrameLocks noChangeAspect="1"/>
          </p:cNvGraphicFramePr>
          <p:nvPr>
            <p:extLst/>
          </p:nvPr>
        </p:nvGraphicFramePr>
        <p:xfrm>
          <a:off x="5344399" y="493082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3" name="Picture 92">
            <a:hlinkClick r:id="rId7"/>
            <a:extLst>
              <a:ext uri="{FF2B5EF4-FFF2-40B4-BE49-F238E27FC236}">
                <a16:creationId xmlns:a16="http://schemas.microsoft.com/office/drawing/2014/main" id="{D2266449-FC0B-4D08-95FB-801FBB64226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280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153"/>
                                        </p:tgtEl>
                                        <p:attrNameLst>
                                          <p:attrName>style.visibility</p:attrName>
                                        </p:attrNameLst>
                                      </p:cBhvr>
                                      <p:to>
                                        <p:strVal val="visible"/>
                                      </p:to>
                                    </p:set>
                                    <p:anim calcmode="lin" valueType="num">
                                      <p:cBhvr>
                                        <p:cTn id="17" dur="1000" fill="hold"/>
                                        <p:tgtEl>
                                          <p:spTgt spid="153"/>
                                        </p:tgtEl>
                                        <p:attrNameLst>
                                          <p:attrName>ppt_w</p:attrName>
                                        </p:attrNameLst>
                                      </p:cBhvr>
                                      <p:tavLst>
                                        <p:tav tm="0">
                                          <p:val>
                                            <p:fltVal val="0"/>
                                          </p:val>
                                        </p:tav>
                                        <p:tav tm="100000">
                                          <p:val>
                                            <p:strVal val="#ppt_w"/>
                                          </p:val>
                                        </p:tav>
                                      </p:tavLst>
                                    </p:anim>
                                    <p:anim calcmode="lin" valueType="num">
                                      <p:cBhvr>
                                        <p:cTn id="18" dur="1000" fill="hold"/>
                                        <p:tgtEl>
                                          <p:spTgt spid="153"/>
                                        </p:tgtEl>
                                        <p:attrNameLst>
                                          <p:attrName>ppt_h</p:attrName>
                                        </p:attrNameLst>
                                      </p:cBhvr>
                                      <p:tavLst>
                                        <p:tav tm="0">
                                          <p:val>
                                            <p:fltVal val="0"/>
                                          </p:val>
                                        </p:tav>
                                        <p:tav tm="100000">
                                          <p:val>
                                            <p:strVal val="#ppt_h"/>
                                          </p:val>
                                        </p:tav>
                                      </p:tavLst>
                                    </p:anim>
                                    <p:anim calcmode="lin" valueType="num">
                                      <p:cBhvr>
                                        <p:cTn id="19" dur="1000" fill="hold"/>
                                        <p:tgtEl>
                                          <p:spTgt spid="153"/>
                                        </p:tgtEl>
                                        <p:attrNameLst>
                                          <p:attrName>style.rotation</p:attrName>
                                        </p:attrNameLst>
                                      </p:cBhvr>
                                      <p:tavLst>
                                        <p:tav tm="0">
                                          <p:val>
                                            <p:fltVal val="90"/>
                                          </p:val>
                                        </p:tav>
                                        <p:tav tm="100000">
                                          <p:val>
                                            <p:fltVal val="0"/>
                                          </p:val>
                                        </p:tav>
                                      </p:tavLst>
                                    </p:anim>
                                    <p:animEffect transition="in" filter="fade">
                                      <p:cBhvr>
                                        <p:cTn id="20" dur="1000"/>
                                        <p:tgtEl>
                                          <p:spTgt spid="153"/>
                                        </p:tgtEl>
                                      </p:cBhvr>
                                    </p:animEffect>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167"/>
                                        </p:tgtEl>
                                        <p:attrNameLst>
                                          <p:attrName>style.visibility</p:attrName>
                                        </p:attrNameLst>
                                      </p:cBhvr>
                                      <p:to>
                                        <p:strVal val="visible"/>
                                      </p:to>
                                    </p:set>
                                    <p:animEffect transition="in" filter="wheel(1)">
                                      <p:cBhvr>
                                        <p:cTn id="24" dur="2000"/>
                                        <p:tgtEl>
                                          <p:spTgt spid="167"/>
                                        </p:tgtEl>
                                      </p:cBhvr>
                                    </p:animEffect>
                                  </p:childTnLst>
                                </p:cTn>
                              </p:par>
                            </p:childTnLst>
                          </p:cTn>
                        </p:par>
                        <p:par>
                          <p:cTn id="25" fill="hold">
                            <p:stCondLst>
                              <p:cond delay="4500"/>
                            </p:stCondLst>
                            <p:childTnLst>
                              <p:par>
                                <p:cTn id="26" presetID="42" presetClass="entr" presetSubtype="0" fill="hold" grpId="0" nodeType="afterEffect">
                                  <p:stCondLst>
                                    <p:cond delay="0"/>
                                  </p:stCondLst>
                                  <p:childTnLst>
                                    <p:set>
                                      <p:cBhvr>
                                        <p:cTn id="27" dur="1" fill="hold">
                                          <p:stCondLst>
                                            <p:cond delay="0"/>
                                          </p:stCondLst>
                                        </p:cTn>
                                        <p:tgtEl>
                                          <p:spTgt spid="129"/>
                                        </p:tgtEl>
                                        <p:attrNameLst>
                                          <p:attrName>style.visibility</p:attrName>
                                        </p:attrNameLst>
                                      </p:cBhvr>
                                      <p:to>
                                        <p:strVal val="visible"/>
                                      </p:to>
                                    </p:set>
                                    <p:animEffect transition="in" filter="fade">
                                      <p:cBhvr>
                                        <p:cTn id="28" dur="1000"/>
                                        <p:tgtEl>
                                          <p:spTgt spid="129"/>
                                        </p:tgtEl>
                                      </p:cBhvr>
                                    </p:animEffect>
                                    <p:anim calcmode="lin" valueType="num">
                                      <p:cBhvr>
                                        <p:cTn id="29" dur="1000" fill="hold"/>
                                        <p:tgtEl>
                                          <p:spTgt spid="129"/>
                                        </p:tgtEl>
                                        <p:attrNameLst>
                                          <p:attrName>ppt_x</p:attrName>
                                        </p:attrNameLst>
                                      </p:cBhvr>
                                      <p:tavLst>
                                        <p:tav tm="0">
                                          <p:val>
                                            <p:strVal val="#ppt_x"/>
                                          </p:val>
                                        </p:tav>
                                        <p:tav tm="100000">
                                          <p:val>
                                            <p:strVal val="#ppt_x"/>
                                          </p:val>
                                        </p:tav>
                                      </p:tavLst>
                                    </p:anim>
                                    <p:anim calcmode="lin" valueType="num">
                                      <p:cBhvr>
                                        <p:cTn id="30" dur="1000" fill="hold"/>
                                        <p:tgtEl>
                                          <p:spTgt spid="129"/>
                                        </p:tgtEl>
                                        <p:attrNameLst>
                                          <p:attrName>ppt_y</p:attrName>
                                        </p:attrNameLst>
                                      </p:cBhvr>
                                      <p:tavLst>
                                        <p:tav tm="0">
                                          <p:val>
                                            <p:strVal val="#ppt_y+.1"/>
                                          </p:val>
                                        </p:tav>
                                        <p:tav tm="100000">
                                          <p:val>
                                            <p:strVal val="#ppt_y"/>
                                          </p:val>
                                        </p:tav>
                                      </p:tavLst>
                                    </p:anim>
                                  </p:childTnLst>
                                </p:cTn>
                              </p:par>
                            </p:childTnLst>
                          </p:cTn>
                        </p:par>
                        <p:par>
                          <p:cTn id="31" fill="hold">
                            <p:stCondLst>
                              <p:cond delay="5500"/>
                            </p:stCondLst>
                            <p:childTnLst>
                              <p:par>
                                <p:cTn id="32" presetID="31" presetClass="entr" presetSubtype="0" fill="hold" nodeType="afterEffect">
                                  <p:stCondLst>
                                    <p:cond delay="0"/>
                                  </p:stCondLst>
                                  <p:childTnLst>
                                    <p:set>
                                      <p:cBhvr>
                                        <p:cTn id="33" dur="1" fill="hold">
                                          <p:stCondLst>
                                            <p:cond delay="0"/>
                                          </p:stCondLst>
                                        </p:cTn>
                                        <p:tgtEl>
                                          <p:spTgt spid="161"/>
                                        </p:tgtEl>
                                        <p:attrNameLst>
                                          <p:attrName>style.visibility</p:attrName>
                                        </p:attrNameLst>
                                      </p:cBhvr>
                                      <p:to>
                                        <p:strVal val="visible"/>
                                      </p:to>
                                    </p:set>
                                    <p:anim calcmode="lin" valueType="num">
                                      <p:cBhvr>
                                        <p:cTn id="34" dur="1000" fill="hold"/>
                                        <p:tgtEl>
                                          <p:spTgt spid="161"/>
                                        </p:tgtEl>
                                        <p:attrNameLst>
                                          <p:attrName>ppt_w</p:attrName>
                                        </p:attrNameLst>
                                      </p:cBhvr>
                                      <p:tavLst>
                                        <p:tav tm="0">
                                          <p:val>
                                            <p:fltVal val="0"/>
                                          </p:val>
                                        </p:tav>
                                        <p:tav tm="100000">
                                          <p:val>
                                            <p:strVal val="#ppt_w"/>
                                          </p:val>
                                        </p:tav>
                                      </p:tavLst>
                                    </p:anim>
                                    <p:anim calcmode="lin" valueType="num">
                                      <p:cBhvr>
                                        <p:cTn id="35" dur="1000" fill="hold"/>
                                        <p:tgtEl>
                                          <p:spTgt spid="161"/>
                                        </p:tgtEl>
                                        <p:attrNameLst>
                                          <p:attrName>ppt_h</p:attrName>
                                        </p:attrNameLst>
                                      </p:cBhvr>
                                      <p:tavLst>
                                        <p:tav tm="0">
                                          <p:val>
                                            <p:fltVal val="0"/>
                                          </p:val>
                                        </p:tav>
                                        <p:tav tm="100000">
                                          <p:val>
                                            <p:strVal val="#ppt_h"/>
                                          </p:val>
                                        </p:tav>
                                      </p:tavLst>
                                    </p:anim>
                                    <p:anim calcmode="lin" valueType="num">
                                      <p:cBhvr>
                                        <p:cTn id="36" dur="1000" fill="hold"/>
                                        <p:tgtEl>
                                          <p:spTgt spid="161"/>
                                        </p:tgtEl>
                                        <p:attrNameLst>
                                          <p:attrName>style.rotation</p:attrName>
                                        </p:attrNameLst>
                                      </p:cBhvr>
                                      <p:tavLst>
                                        <p:tav tm="0">
                                          <p:val>
                                            <p:fltVal val="90"/>
                                          </p:val>
                                        </p:tav>
                                        <p:tav tm="100000">
                                          <p:val>
                                            <p:fltVal val="0"/>
                                          </p:val>
                                        </p:tav>
                                      </p:tavLst>
                                    </p:anim>
                                    <p:animEffect transition="in" filter="fade">
                                      <p:cBhvr>
                                        <p:cTn id="37" dur="1000"/>
                                        <p:tgtEl>
                                          <p:spTgt spid="161"/>
                                        </p:tgtEl>
                                      </p:cBhvr>
                                    </p:animEffect>
                                  </p:childTnLst>
                                </p:cTn>
                              </p:par>
                            </p:childTnLst>
                          </p:cTn>
                        </p:par>
                        <p:par>
                          <p:cTn id="38" fill="hold">
                            <p:stCondLst>
                              <p:cond delay="6500"/>
                            </p:stCondLst>
                            <p:childTnLst>
                              <p:par>
                                <p:cTn id="39" presetID="21" presetClass="entr" presetSubtype="1" fill="hold" grpId="0" nodeType="afterEffect">
                                  <p:stCondLst>
                                    <p:cond delay="0"/>
                                  </p:stCondLst>
                                  <p:childTnLst>
                                    <p:set>
                                      <p:cBhvr>
                                        <p:cTn id="40" dur="1" fill="hold">
                                          <p:stCondLst>
                                            <p:cond delay="0"/>
                                          </p:stCondLst>
                                        </p:cTn>
                                        <p:tgtEl>
                                          <p:spTgt spid="166"/>
                                        </p:tgtEl>
                                        <p:attrNameLst>
                                          <p:attrName>style.visibility</p:attrName>
                                        </p:attrNameLst>
                                      </p:cBhvr>
                                      <p:to>
                                        <p:strVal val="visible"/>
                                      </p:to>
                                    </p:set>
                                    <p:animEffect transition="in" filter="wheel(1)">
                                      <p:cBhvr>
                                        <p:cTn id="41" dur="2000"/>
                                        <p:tgtEl>
                                          <p:spTgt spid="166"/>
                                        </p:tgtEl>
                                      </p:cBhvr>
                                    </p:animEffect>
                                  </p:childTnLst>
                                </p:cTn>
                              </p:par>
                            </p:childTnLst>
                          </p:cTn>
                        </p:par>
                        <p:par>
                          <p:cTn id="42" fill="hold">
                            <p:stCondLst>
                              <p:cond delay="8500"/>
                            </p:stCondLst>
                            <p:childTnLst>
                              <p:par>
                                <p:cTn id="43" presetID="42" presetClass="entr" presetSubtype="0" fill="hold" grpId="0" nodeType="afterEffect">
                                  <p:stCondLst>
                                    <p:cond delay="0"/>
                                  </p:stCondLst>
                                  <p:childTnLst>
                                    <p:set>
                                      <p:cBhvr>
                                        <p:cTn id="44" dur="1" fill="hold">
                                          <p:stCondLst>
                                            <p:cond delay="0"/>
                                          </p:stCondLst>
                                        </p:cTn>
                                        <p:tgtEl>
                                          <p:spTgt spid="128"/>
                                        </p:tgtEl>
                                        <p:attrNameLst>
                                          <p:attrName>style.visibility</p:attrName>
                                        </p:attrNameLst>
                                      </p:cBhvr>
                                      <p:to>
                                        <p:strVal val="visible"/>
                                      </p:to>
                                    </p:set>
                                    <p:animEffect transition="in" filter="fade">
                                      <p:cBhvr>
                                        <p:cTn id="45" dur="1000"/>
                                        <p:tgtEl>
                                          <p:spTgt spid="128"/>
                                        </p:tgtEl>
                                      </p:cBhvr>
                                    </p:animEffect>
                                    <p:anim calcmode="lin" valueType="num">
                                      <p:cBhvr>
                                        <p:cTn id="46" dur="1000" fill="hold"/>
                                        <p:tgtEl>
                                          <p:spTgt spid="128"/>
                                        </p:tgtEl>
                                        <p:attrNameLst>
                                          <p:attrName>ppt_x</p:attrName>
                                        </p:attrNameLst>
                                      </p:cBhvr>
                                      <p:tavLst>
                                        <p:tav tm="0">
                                          <p:val>
                                            <p:strVal val="#ppt_x"/>
                                          </p:val>
                                        </p:tav>
                                        <p:tav tm="100000">
                                          <p:val>
                                            <p:strVal val="#ppt_x"/>
                                          </p:val>
                                        </p:tav>
                                      </p:tavLst>
                                    </p:anim>
                                    <p:anim calcmode="lin" valueType="num">
                                      <p:cBhvr>
                                        <p:cTn id="47" dur="1000" fill="hold"/>
                                        <p:tgtEl>
                                          <p:spTgt spid="128"/>
                                        </p:tgtEl>
                                        <p:attrNameLst>
                                          <p:attrName>ppt_y</p:attrName>
                                        </p:attrNameLst>
                                      </p:cBhvr>
                                      <p:tavLst>
                                        <p:tav tm="0">
                                          <p:val>
                                            <p:strVal val="#ppt_y+.1"/>
                                          </p:val>
                                        </p:tav>
                                        <p:tav tm="100000">
                                          <p:val>
                                            <p:strVal val="#ppt_y"/>
                                          </p:val>
                                        </p:tav>
                                      </p:tavLst>
                                    </p:anim>
                                  </p:childTnLst>
                                </p:cTn>
                              </p:par>
                            </p:childTnLst>
                          </p:cTn>
                        </p:par>
                        <p:par>
                          <p:cTn id="48" fill="hold">
                            <p:stCondLst>
                              <p:cond delay="9500"/>
                            </p:stCondLst>
                            <p:childTnLst>
                              <p:par>
                                <p:cTn id="49" presetID="31" presetClass="entr" presetSubtype="0" fill="hold" nodeType="afterEffect">
                                  <p:stCondLst>
                                    <p:cond delay="0"/>
                                  </p:stCondLst>
                                  <p:childTnLst>
                                    <p:set>
                                      <p:cBhvr>
                                        <p:cTn id="50" dur="1" fill="hold">
                                          <p:stCondLst>
                                            <p:cond delay="0"/>
                                          </p:stCondLst>
                                        </p:cTn>
                                        <p:tgtEl>
                                          <p:spTgt spid="131"/>
                                        </p:tgtEl>
                                        <p:attrNameLst>
                                          <p:attrName>style.visibility</p:attrName>
                                        </p:attrNameLst>
                                      </p:cBhvr>
                                      <p:to>
                                        <p:strVal val="visible"/>
                                      </p:to>
                                    </p:set>
                                    <p:anim calcmode="lin" valueType="num">
                                      <p:cBhvr>
                                        <p:cTn id="51" dur="1000" fill="hold"/>
                                        <p:tgtEl>
                                          <p:spTgt spid="131"/>
                                        </p:tgtEl>
                                        <p:attrNameLst>
                                          <p:attrName>ppt_w</p:attrName>
                                        </p:attrNameLst>
                                      </p:cBhvr>
                                      <p:tavLst>
                                        <p:tav tm="0">
                                          <p:val>
                                            <p:fltVal val="0"/>
                                          </p:val>
                                        </p:tav>
                                        <p:tav tm="100000">
                                          <p:val>
                                            <p:strVal val="#ppt_w"/>
                                          </p:val>
                                        </p:tav>
                                      </p:tavLst>
                                    </p:anim>
                                    <p:anim calcmode="lin" valueType="num">
                                      <p:cBhvr>
                                        <p:cTn id="52" dur="1000" fill="hold"/>
                                        <p:tgtEl>
                                          <p:spTgt spid="131"/>
                                        </p:tgtEl>
                                        <p:attrNameLst>
                                          <p:attrName>ppt_h</p:attrName>
                                        </p:attrNameLst>
                                      </p:cBhvr>
                                      <p:tavLst>
                                        <p:tav tm="0">
                                          <p:val>
                                            <p:fltVal val="0"/>
                                          </p:val>
                                        </p:tav>
                                        <p:tav tm="100000">
                                          <p:val>
                                            <p:strVal val="#ppt_h"/>
                                          </p:val>
                                        </p:tav>
                                      </p:tavLst>
                                    </p:anim>
                                    <p:anim calcmode="lin" valueType="num">
                                      <p:cBhvr>
                                        <p:cTn id="53" dur="1000" fill="hold"/>
                                        <p:tgtEl>
                                          <p:spTgt spid="131"/>
                                        </p:tgtEl>
                                        <p:attrNameLst>
                                          <p:attrName>style.rotation</p:attrName>
                                        </p:attrNameLst>
                                      </p:cBhvr>
                                      <p:tavLst>
                                        <p:tav tm="0">
                                          <p:val>
                                            <p:fltVal val="90"/>
                                          </p:val>
                                        </p:tav>
                                        <p:tav tm="100000">
                                          <p:val>
                                            <p:fltVal val="0"/>
                                          </p:val>
                                        </p:tav>
                                      </p:tavLst>
                                    </p:anim>
                                    <p:animEffect transition="in" filter="fade">
                                      <p:cBhvr>
                                        <p:cTn id="54" dur="1000"/>
                                        <p:tgtEl>
                                          <p:spTgt spid="131"/>
                                        </p:tgtEl>
                                      </p:cBhvr>
                                    </p:animEffect>
                                  </p:childTnLst>
                                </p:cTn>
                              </p:par>
                            </p:childTnLst>
                          </p:cTn>
                        </p:par>
                        <p:par>
                          <p:cTn id="55" fill="hold">
                            <p:stCondLst>
                              <p:cond delay="10500"/>
                            </p:stCondLst>
                            <p:childTnLst>
                              <p:par>
                                <p:cTn id="56" presetID="21" presetClass="entr" presetSubtype="1" fill="hold" grpId="0" nodeType="afterEffect">
                                  <p:stCondLst>
                                    <p:cond delay="0"/>
                                  </p:stCondLst>
                                  <p:childTnLst>
                                    <p:set>
                                      <p:cBhvr>
                                        <p:cTn id="57" dur="1" fill="hold">
                                          <p:stCondLst>
                                            <p:cond delay="0"/>
                                          </p:stCondLst>
                                        </p:cTn>
                                        <p:tgtEl>
                                          <p:spTgt spid="152"/>
                                        </p:tgtEl>
                                        <p:attrNameLst>
                                          <p:attrName>style.visibility</p:attrName>
                                        </p:attrNameLst>
                                      </p:cBhvr>
                                      <p:to>
                                        <p:strVal val="visible"/>
                                      </p:to>
                                    </p:set>
                                    <p:animEffect transition="in" filter="wheel(1)">
                                      <p:cBhvr>
                                        <p:cTn id="58" dur="2000"/>
                                        <p:tgtEl>
                                          <p:spTgt spid="152"/>
                                        </p:tgtEl>
                                      </p:cBhvr>
                                    </p:animEffect>
                                  </p:childTnLst>
                                </p:cTn>
                              </p:par>
                            </p:childTnLst>
                          </p:cTn>
                        </p:par>
                        <p:par>
                          <p:cTn id="59" fill="hold">
                            <p:stCondLst>
                              <p:cond delay="12500"/>
                            </p:stCondLst>
                            <p:childTnLst>
                              <p:par>
                                <p:cTn id="60" presetID="42" presetClass="entr" presetSubtype="0" fill="hold" grpId="0" nodeType="after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128" grpId="0"/>
      <p:bldP spid="129" grpId="0"/>
      <p:bldP spid="130" grpId="0"/>
      <p:bldGraphic spid="152" grpId="0">
        <p:bldAsOne/>
      </p:bldGraphic>
      <p:bldGraphic spid="166" grpId="0">
        <p:bldAsOne/>
      </p:bldGraphic>
      <p:bldGraphic spid="16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2019-10-03T14:49:55Z</dcterms:modified>
</cp:coreProperties>
</file>