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27A-4123-8971-53153E187B0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27A-4123-8971-53153E187B0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27A-4123-8971-53153E187B0A}"/>
              </c:ext>
            </c:extLst>
          </c:dPt>
          <c:dPt>
            <c:idx val="3"/>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27A-4123-8971-53153E187B0A}"/>
              </c:ext>
            </c:extLst>
          </c:dPt>
          <c:dPt>
            <c:idx val="4"/>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27A-4123-8971-53153E187B0A}"/>
              </c:ext>
            </c:extLst>
          </c:dPt>
          <c:dPt>
            <c:idx val="5"/>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27A-4123-8971-53153E187B0A}"/>
              </c:ext>
            </c:extLst>
          </c:dPt>
          <c:dPt>
            <c:idx val="6"/>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27A-4123-8971-53153E187B0A}"/>
              </c:ext>
            </c:extLst>
          </c:dPt>
          <c:dPt>
            <c:idx val="7"/>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27A-4123-8971-53153E187B0A}"/>
              </c:ext>
            </c:extLst>
          </c:dPt>
          <c:dPt>
            <c:idx val="8"/>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27A-4123-8971-53153E187B0A}"/>
              </c:ext>
            </c:extLst>
          </c:dPt>
          <c:dPt>
            <c:idx val="9"/>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27A-4123-8971-53153E187B0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27A-4123-8971-53153E187B0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6B3-4647-B1E0-123FFBB81E77}"/>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6B3-4647-B1E0-123FFBB81E77}"/>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6B3-4647-B1E0-123FFBB81E77}"/>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56B3-4647-B1E0-123FFBB81E77}"/>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56B3-4647-B1E0-123FFBB81E77}"/>
              </c:ext>
            </c:extLst>
          </c:dPt>
          <c:dPt>
            <c:idx val="5"/>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56B3-4647-B1E0-123FFBB81E77}"/>
              </c:ext>
            </c:extLst>
          </c:dPt>
          <c:dPt>
            <c:idx val="6"/>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56B3-4647-B1E0-123FFBB81E77}"/>
              </c:ext>
            </c:extLst>
          </c:dPt>
          <c:dPt>
            <c:idx val="7"/>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56B3-4647-B1E0-123FFBB81E77}"/>
              </c:ext>
            </c:extLst>
          </c:dPt>
          <c:dPt>
            <c:idx val="8"/>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56B3-4647-B1E0-123FFBB81E77}"/>
              </c:ext>
            </c:extLst>
          </c:dPt>
          <c:dPt>
            <c:idx val="9"/>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56B3-4647-B1E0-123FFBB81E7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56B3-4647-B1E0-123FFBB81E7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226-430F-A0DE-598AF13F8D2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226-430F-A0DE-598AF13F8D2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226-430F-A0DE-598AF13F8D21}"/>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226-430F-A0DE-598AF13F8D21}"/>
              </c:ext>
            </c:extLst>
          </c:dPt>
          <c:dPt>
            <c:idx val="4"/>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226-430F-A0DE-598AF13F8D21}"/>
              </c:ext>
            </c:extLst>
          </c:dPt>
          <c:dPt>
            <c:idx val="5"/>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226-430F-A0DE-598AF13F8D21}"/>
              </c:ext>
            </c:extLst>
          </c:dPt>
          <c:dPt>
            <c:idx val="6"/>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226-430F-A0DE-598AF13F8D21}"/>
              </c:ext>
            </c:extLst>
          </c:dPt>
          <c:dPt>
            <c:idx val="7"/>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226-430F-A0DE-598AF13F8D21}"/>
              </c:ext>
            </c:extLst>
          </c:dPt>
          <c:dPt>
            <c:idx val="8"/>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226-430F-A0DE-598AF13F8D21}"/>
              </c:ext>
            </c:extLst>
          </c:dPt>
          <c:dPt>
            <c:idx val="9"/>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226-430F-A0DE-598AF13F8D2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226-430F-A0DE-598AF13F8D2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786506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47867B18-8BB6-4AFA-9D20-E0E8D6EED8AA}"/>
              </a:ext>
            </a:extLst>
          </p:cNvPr>
          <p:cNvGrpSpPr/>
          <p:nvPr/>
        </p:nvGrpSpPr>
        <p:grpSpPr>
          <a:xfrm>
            <a:off x="2590800" y="990600"/>
            <a:ext cx="6035040" cy="5358319"/>
            <a:chOff x="2590800" y="990600"/>
            <a:chExt cx="6035040" cy="5358319"/>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3" name="Freeform 78">
              <a:extLst>
                <a:ext uri="{FF2B5EF4-FFF2-40B4-BE49-F238E27FC236}">
                  <a16:creationId xmlns:a16="http://schemas.microsoft.com/office/drawing/2014/main" id="{685CFE6C-9744-4A9E-ACB2-3596CB078B4B}"/>
                </a:ext>
              </a:extLst>
            </p:cNvPr>
            <p:cNvSpPr>
              <a:spLocks/>
            </p:cNvSpPr>
            <p:nvPr/>
          </p:nvSpPr>
          <p:spPr bwMode="auto">
            <a:xfrm>
              <a:off x="5466319" y="2883208"/>
              <a:ext cx="2012420" cy="1712887"/>
            </a:xfrm>
            <a:custGeom>
              <a:avLst/>
              <a:gdLst/>
              <a:ahLst/>
              <a:cxnLst>
                <a:cxn ang="0">
                  <a:pos x="486" y="15"/>
                </a:cxn>
                <a:cxn ang="0">
                  <a:pos x="522" y="25"/>
                </a:cxn>
                <a:cxn ang="0">
                  <a:pos x="544" y="38"/>
                </a:cxn>
                <a:cxn ang="0">
                  <a:pos x="565" y="45"/>
                </a:cxn>
                <a:cxn ang="0">
                  <a:pos x="587" y="55"/>
                </a:cxn>
                <a:cxn ang="0">
                  <a:pos x="613" y="52"/>
                </a:cxn>
                <a:cxn ang="0">
                  <a:pos x="685" y="77"/>
                </a:cxn>
                <a:cxn ang="0">
                  <a:pos x="731" y="119"/>
                </a:cxn>
                <a:cxn ang="0">
                  <a:pos x="761" y="140"/>
                </a:cxn>
                <a:cxn ang="0">
                  <a:pos x="756" y="175"/>
                </a:cxn>
                <a:cxn ang="0">
                  <a:pos x="748" y="214"/>
                </a:cxn>
                <a:cxn ang="0">
                  <a:pos x="729" y="254"/>
                </a:cxn>
                <a:cxn ang="0">
                  <a:pos x="696" y="282"/>
                </a:cxn>
                <a:cxn ang="0">
                  <a:pos x="659" y="303"/>
                </a:cxn>
                <a:cxn ang="0">
                  <a:pos x="640" y="319"/>
                </a:cxn>
                <a:cxn ang="0">
                  <a:pos x="617" y="299"/>
                </a:cxn>
                <a:cxn ang="0">
                  <a:pos x="607" y="288"/>
                </a:cxn>
                <a:cxn ang="0">
                  <a:pos x="523" y="333"/>
                </a:cxn>
                <a:cxn ang="0">
                  <a:pos x="482" y="354"/>
                </a:cxn>
                <a:cxn ang="0">
                  <a:pos x="444" y="409"/>
                </a:cxn>
                <a:cxn ang="0">
                  <a:pos x="426" y="433"/>
                </a:cxn>
                <a:cxn ang="0">
                  <a:pos x="385" y="455"/>
                </a:cxn>
                <a:cxn ang="0">
                  <a:pos x="400" y="501"/>
                </a:cxn>
                <a:cxn ang="0">
                  <a:pos x="434" y="545"/>
                </a:cxn>
                <a:cxn ang="0">
                  <a:pos x="430" y="590"/>
                </a:cxn>
                <a:cxn ang="0">
                  <a:pos x="400" y="614"/>
                </a:cxn>
                <a:cxn ang="0">
                  <a:pos x="368" y="636"/>
                </a:cxn>
                <a:cxn ang="0">
                  <a:pos x="310" y="636"/>
                </a:cxn>
                <a:cxn ang="0">
                  <a:pos x="237" y="618"/>
                </a:cxn>
                <a:cxn ang="0">
                  <a:pos x="177" y="634"/>
                </a:cxn>
                <a:cxn ang="0">
                  <a:pos x="132" y="620"/>
                </a:cxn>
                <a:cxn ang="0">
                  <a:pos x="100" y="584"/>
                </a:cxn>
                <a:cxn ang="0">
                  <a:pos x="69" y="548"/>
                </a:cxn>
                <a:cxn ang="0">
                  <a:pos x="26" y="506"/>
                </a:cxn>
                <a:cxn ang="0">
                  <a:pos x="69" y="331"/>
                </a:cxn>
                <a:cxn ang="0">
                  <a:pos x="72" y="303"/>
                </a:cxn>
                <a:cxn ang="0">
                  <a:pos x="78" y="256"/>
                </a:cxn>
                <a:cxn ang="0">
                  <a:pos x="95" y="223"/>
                </a:cxn>
                <a:cxn ang="0">
                  <a:pos x="126" y="192"/>
                </a:cxn>
                <a:cxn ang="0">
                  <a:pos x="153" y="166"/>
                </a:cxn>
                <a:cxn ang="0">
                  <a:pos x="199" y="151"/>
                </a:cxn>
                <a:cxn ang="0">
                  <a:pos x="254" y="143"/>
                </a:cxn>
                <a:cxn ang="0">
                  <a:pos x="284" y="117"/>
                </a:cxn>
                <a:cxn ang="0">
                  <a:pos x="301" y="105"/>
                </a:cxn>
                <a:cxn ang="0">
                  <a:pos x="313" y="73"/>
                </a:cxn>
                <a:cxn ang="0">
                  <a:pos x="354" y="44"/>
                </a:cxn>
                <a:cxn ang="0">
                  <a:pos x="399" y="48"/>
                </a:cxn>
                <a:cxn ang="0">
                  <a:pos x="434" y="43"/>
                </a:cxn>
                <a:cxn ang="0">
                  <a:pos x="457" y="17"/>
                </a:cxn>
              </a:cxnLst>
              <a:rect l="0" t="0" r="r" b="b"/>
              <a:pathLst>
                <a:path w="766" h="652">
                  <a:moveTo>
                    <a:pt x="462" y="13"/>
                  </a:moveTo>
                  <a:cubicBezTo>
                    <a:pt x="464" y="15"/>
                    <a:pt x="466" y="18"/>
                    <a:pt x="469" y="18"/>
                  </a:cubicBezTo>
                  <a:cubicBezTo>
                    <a:pt x="475" y="18"/>
                    <a:pt x="474" y="18"/>
                    <a:pt x="479" y="20"/>
                  </a:cubicBezTo>
                  <a:cubicBezTo>
                    <a:pt x="482" y="22"/>
                    <a:pt x="484" y="16"/>
                    <a:pt x="486" y="15"/>
                  </a:cubicBezTo>
                  <a:cubicBezTo>
                    <a:pt x="489" y="13"/>
                    <a:pt x="492" y="14"/>
                    <a:pt x="495" y="13"/>
                  </a:cubicBezTo>
                  <a:cubicBezTo>
                    <a:pt x="498" y="12"/>
                    <a:pt x="499" y="9"/>
                    <a:pt x="501" y="8"/>
                  </a:cubicBezTo>
                  <a:cubicBezTo>
                    <a:pt x="504" y="7"/>
                    <a:pt x="512" y="0"/>
                    <a:pt x="512" y="6"/>
                  </a:cubicBezTo>
                  <a:cubicBezTo>
                    <a:pt x="512" y="13"/>
                    <a:pt x="517" y="21"/>
                    <a:pt x="522" y="25"/>
                  </a:cubicBezTo>
                  <a:cubicBezTo>
                    <a:pt x="525" y="27"/>
                    <a:pt x="525" y="30"/>
                    <a:pt x="527" y="32"/>
                  </a:cubicBezTo>
                  <a:cubicBezTo>
                    <a:pt x="532" y="36"/>
                    <a:pt x="534" y="32"/>
                    <a:pt x="537" y="33"/>
                  </a:cubicBezTo>
                  <a:cubicBezTo>
                    <a:pt x="538" y="33"/>
                    <a:pt x="540" y="33"/>
                    <a:pt x="541" y="34"/>
                  </a:cubicBezTo>
                  <a:cubicBezTo>
                    <a:pt x="542" y="35"/>
                    <a:pt x="543" y="37"/>
                    <a:pt x="544" y="38"/>
                  </a:cubicBezTo>
                  <a:cubicBezTo>
                    <a:pt x="545" y="39"/>
                    <a:pt x="547" y="39"/>
                    <a:pt x="549" y="39"/>
                  </a:cubicBezTo>
                  <a:cubicBezTo>
                    <a:pt x="552" y="39"/>
                    <a:pt x="552" y="39"/>
                    <a:pt x="552" y="39"/>
                  </a:cubicBezTo>
                  <a:cubicBezTo>
                    <a:pt x="552" y="39"/>
                    <a:pt x="552" y="39"/>
                    <a:pt x="552" y="39"/>
                  </a:cubicBezTo>
                  <a:cubicBezTo>
                    <a:pt x="556" y="42"/>
                    <a:pt x="560" y="45"/>
                    <a:pt x="565" y="45"/>
                  </a:cubicBezTo>
                  <a:cubicBezTo>
                    <a:pt x="568" y="45"/>
                    <a:pt x="572" y="44"/>
                    <a:pt x="574" y="45"/>
                  </a:cubicBezTo>
                  <a:cubicBezTo>
                    <a:pt x="576" y="46"/>
                    <a:pt x="574" y="49"/>
                    <a:pt x="575" y="50"/>
                  </a:cubicBezTo>
                  <a:cubicBezTo>
                    <a:pt x="577" y="52"/>
                    <a:pt x="581" y="50"/>
                    <a:pt x="583" y="48"/>
                  </a:cubicBezTo>
                  <a:cubicBezTo>
                    <a:pt x="586" y="45"/>
                    <a:pt x="586" y="54"/>
                    <a:pt x="587" y="55"/>
                  </a:cubicBezTo>
                  <a:cubicBezTo>
                    <a:pt x="589" y="56"/>
                    <a:pt x="589" y="56"/>
                    <a:pt x="590" y="58"/>
                  </a:cubicBezTo>
                  <a:cubicBezTo>
                    <a:pt x="590" y="62"/>
                    <a:pt x="591" y="67"/>
                    <a:pt x="595" y="62"/>
                  </a:cubicBezTo>
                  <a:cubicBezTo>
                    <a:pt x="597" y="60"/>
                    <a:pt x="597" y="57"/>
                    <a:pt x="601" y="57"/>
                  </a:cubicBezTo>
                  <a:cubicBezTo>
                    <a:pt x="610" y="58"/>
                    <a:pt x="604" y="47"/>
                    <a:pt x="613" y="52"/>
                  </a:cubicBezTo>
                  <a:cubicBezTo>
                    <a:pt x="623" y="57"/>
                    <a:pt x="637" y="70"/>
                    <a:pt x="647" y="58"/>
                  </a:cubicBezTo>
                  <a:cubicBezTo>
                    <a:pt x="653" y="51"/>
                    <a:pt x="661" y="60"/>
                    <a:pt x="665" y="64"/>
                  </a:cubicBezTo>
                  <a:cubicBezTo>
                    <a:pt x="668" y="66"/>
                    <a:pt x="668" y="71"/>
                    <a:pt x="670" y="74"/>
                  </a:cubicBezTo>
                  <a:cubicBezTo>
                    <a:pt x="675" y="80"/>
                    <a:pt x="679" y="78"/>
                    <a:pt x="685" y="77"/>
                  </a:cubicBezTo>
                  <a:cubicBezTo>
                    <a:pt x="693" y="76"/>
                    <a:pt x="693" y="85"/>
                    <a:pt x="698" y="86"/>
                  </a:cubicBezTo>
                  <a:cubicBezTo>
                    <a:pt x="703" y="91"/>
                    <a:pt x="706" y="91"/>
                    <a:pt x="713" y="92"/>
                  </a:cubicBezTo>
                  <a:cubicBezTo>
                    <a:pt x="717" y="92"/>
                    <a:pt x="719" y="94"/>
                    <a:pt x="721" y="98"/>
                  </a:cubicBezTo>
                  <a:cubicBezTo>
                    <a:pt x="724" y="105"/>
                    <a:pt x="727" y="112"/>
                    <a:pt x="731" y="119"/>
                  </a:cubicBezTo>
                  <a:cubicBezTo>
                    <a:pt x="734" y="123"/>
                    <a:pt x="738" y="125"/>
                    <a:pt x="739" y="130"/>
                  </a:cubicBezTo>
                  <a:cubicBezTo>
                    <a:pt x="742" y="139"/>
                    <a:pt x="751" y="132"/>
                    <a:pt x="756" y="131"/>
                  </a:cubicBezTo>
                  <a:cubicBezTo>
                    <a:pt x="756" y="131"/>
                    <a:pt x="756" y="131"/>
                    <a:pt x="756" y="131"/>
                  </a:cubicBezTo>
                  <a:cubicBezTo>
                    <a:pt x="756" y="134"/>
                    <a:pt x="758" y="139"/>
                    <a:pt x="761" y="140"/>
                  </a:cubicBezTo>
                  <a:cubicBezTo>
                    <a:pt x="763" y="141"/>
                    <a:pt x="766" y="141"/>
                    <a:pt x="765" y="144"/>
                  </a:cubicBezTo>
                  <a:cubicBezTo>
                    <a:pt x="764" y="151"/>
                    <a:pt x="755" y="150"/>
                    <a:pt x="752" y="156"/>
                  </a:cubicBezTo>
                  <a:cubicBezTo>
                    <a:pt x="750" y="162"/>
                    <a:pt x="757" y="164"/>
                    <a:pt x="758" y="169"/>
                  </a:cubicBezTo>
                  <a:cubicBezTo>
                    <a:pt x="758" y="171"/>
                    <a:pt x="756" y="173"/>
                    <a:pt x="756" y="175"/>
                  </a:cubicBezTo>
                  <a:cubicBezTo>
                    <a:pt x="756" y="177"/>
                    <a:pt x="757" y="179"/>
                    <a:pt x="757" y="181"/>
                  </a:cubicBezTo>
                  <a:cubicBezTo>
                    <a:pt x="757" y="184"/>
                    <a:pt x="757" y="188"/>
                    <a:pt x="755" y="190"/>
                  </a:cubicBezTo>
                  <a:cubicBezTo>
                    <a:pt x="753" y="196"/>
                    <a:pt x="747" y="199"/>
                    <a:pt x="750" y="205"/>
                  </a:cubicBezTo>
                  <a:cubicBezTo>
                    <a:pt x="751" y="209"/>
                    <a:pt x="751" y="210"/>
                    <a:pt x="748" y="214"/>
                  </a:cubicBezTo>
                  <a:cubicBezTo>
                    <a:pt x="740" y="224"/>
                    <a:pt x="750" y="225"/>
                    <a:pt x="751" y="233"/>
                  </a:cubicBezTo>
                  <a:cubicBezTo>
                    <a:pt x="751" y="240"/>
                    <a:pt x="745" y="240"/>
                    <a:pt x="743" y="244"/>
                  </a:cubicBezTo>
                  <a:cubicBezTo>
                    <a:pt x="741" y="247"/>
                    <a:pt x="743" y="249"/>
                    <a:pt x="743" y="252"/>
                  </a:cubicBezTo>
                  <a:cubicBezTo>
                    <a:pt x="742" y="255"/>
                    <a:pt x="732" y="254"/>
                    <a:pt x="729" y="254"/>
                  </a:cubicBezTo>
                  <a:cubicBezTo>
                    <a:pt x="724" y="254"/>
                    <a:pt x="724" y="260"/>
                    <a:pt x="719" y="263"/>
                  </a:cubicBezTo>
                  <a:cubicBezTo>
                    <a:pt x="716" y="265"/>
                    <a:pt x="716" y="268"/>
                    <a:pt x="713" y="271"/>
                  </a:cubicBezTo>
                  <a:cubicBezTo>
                    <a:pt x="710" y="272"/>
                    <a:pt x="708" y="272"/>
                    <a:pt x="706" y="273"/>
                  </a:cubicBezTo>
                  <a:cubicBezTo>
                    <a:pt x="700" y="275"/>
                    <a:pt x="702" y="282"/>
                    <a:pt x="696" y="282"/>
                  </a:cubicBezTo>
                  <a:cubicBezTo>
                    <a:pt x="692" y="282"/>
                    <a:pt x="692" y="280"/>
                    <a:pt x="688" y="283"/>
                  </a:cubicBezTo>
                  <a:cubicBezTo>
                    <a:pt x="685" y="286"/>
                    <a:pt x="683" y="290"/>
                    <a:pt x="684" y="294"/>
                  </a:cubicBezTo>
                  <a:cubicBezTo>
                    <a:pt x="687" y="304"/>
                    <a:pt x="675" y="300"/>
                    <a:pt x="670" y="301"/>
                  </a:cubicBezTo>
                  <a:cubicBezTo>
                    <a:pt x="666" y="302"/>
                    <a:pt x="663" y="303"/>
                    <a:pt x="659" y="303"/>
                  </a:cubicBezTo>
                  <a:cubicBezTo>
                    <a:pt x="653" y="303"/>
                    <a:pt x="652" y="306"/>
                    <a:pt x="648" y="309"/>
                  </a:cubicBezTo>
                  <a:cubicBezTo>
                    <a:pt x="643" y="319"/>
                    <a:pt x="643" y="319"/>
                    <a:pt x="643" y="319"/>
                  </a:cubicBezTo>
                  <a:cubicBezTo>
                    <a:pt x="643" y="319"/>
                    <a:pt x="643" y="319"/>
                    <a:pt x="643" y="319"/>
                  </a:cubicBezTo>
                  <a:cubicBezTo>
                    <a:pt x="642" y="319"/>
                    <a:pt x="641" y="319"/>
                    <a:pt x="640" y="319"/>
                  </a:cubicBezTo>
                  <a:cubicBezTo>
                    <a:pt x="637" y="319"/>
                    <a:pt x="631" y="325"/>
                    <a:pt x="631" y="320"/>
                  </a:cubicBezTo>
                  <a:cubicBezTo>
                    <a:pt x="631" y="314"/>
                    <a:pt x="633" y="309"/>
                    <a:pt x="624" y="309"/>
                  </a:cubicBezTo>
                  <a:cubicBezTo>
                    <a:pt x="621" y="307"/>
                    <a:pt x="621" y="306"/>
                    <a:pt x="620" y="303"/>
                  </a:cubicBezTo>
                  <a:cubicBezTo>
                    <a:pt x="619" y="302"/>
                    <a:pt x="618" y="301"/>
                    <a:pt x="617" y="299"/>
                  </a:cubicBezTo>
                  <a:cubicBezTo>
                    <a:pt x="617" y="296"/>
                    <a:pt x="619" y="295"/>
                    <a:pt x="619" y="293"/>
                  </a:cubicBezTo>
                  <a:cubicBezTo>
                    <a:pt x="618" y="290"/>
                    <a:pt x="618" y="287"/>
                    <a:pt x="616" y="285"/>
                  </a:cubicBezTo>
                  <a:cubicBezTo>
                    <a:pt x="614" y="284"/>
                    <a:pt x="614" y="284"/>
                    <a:pt x="614" y="284"/>
                  </a:cubicBezTo>
                  <a:cubicBezTo>
                    <a:pt x="612" y="285"/>
                    <a:pt x="610" y="287"/>
                    <a:pt x="607" y="288"/>
                  </a:cubicBezTo>
                  <a:cubicBezTo>
                    <a:pt x="600" y="291"/>
                    <a:pt x="593" y="290"/>
                    <a:pt x="586" y="291"/>
                  </a:cubicBezTo>
                  <a:cubicBezTo>
                    <a:pt x="576" y="293"/>
                    <a:pt x="579" y="302"/>
                    <a:pt x="574" y="303"/>
                  </a:cubicBezTo>
                  <a:cubicBezTo>
                    <a:pt x="560" y="308"/>
                    <a:pt x="551" y="301"/>
                    <a:pt x="540" y="314"/>
                  </a:cubicBezTo>
                  <a:cubicBezTo>
                    <a:pt x="537" y="318"/>
                    <a:pt x="527" y="334"/>
                    <a:pt x="523" y="333"/>
                  </a:cubicBezTo>
                  <a:cubicBezTo>
                    <a:pt x="517" y="332"/>
                    <a:pt x="517" y="326"/>
                    <a:pt x="512" y="331"/>
                  </a:cubicBezTo>
                  <a:cubicBezTo>
                    <a:pt x="506" y="336"/>
                    <a:pt x="509" y="344"/>
                    <a:pt x="498" y="339"/>
                  </a:cubicBezTo>
                  <a:cubicBezTo>
                    <a:pt x="493" y="337"/>
                    <a:pt x="493" y="339"/>
                    <a:pt x="489" y="341"/>
                  </a:cubicBezTo>
                  <a:cubicBezTo>
                    <a:pt x="485" y="343"/>
                    <a:pt x="485" y="350"/>
                    <a:pt x="482" y="354"/>
                  </a:cubicBezTo>
                  <a:cubicBezTo>
                    <a:pt x="478" y="359"/>
                    <a:pt x="476" y="355"/>
                    <a:pt x="476" y="363"/>
                  </a:cubicBezTo>
                  <a:cubicBezTo>
                    <a:pt x="476" y="367"/>
                    <a:pt x="473" y="368"/>
                    <a:pt x="471" y="371"/>
                  </a:cubicBezTo>
                  <a:cubicBezTo>
                    <a:pt x="462" y="379"/>
                    <a:pt x="460" y="393"/>
                    <a:pt x="451" y="401"/>
                  </a:cubicBezTo>
                  <a:cubicBezTo>
                    <a:pt x="447" y="404"/>
                    <a:pt x="447" y="405"/>
                    <a:pt x="444" y="409"/>
                  </a:cubicBezTo>
                  <a:cubicBezTo>
                    <a:pt x="441" y="413"/>
                    <a:pt x="444" y="415"/>
                    <a:pt x="442" y="418"/>
                  </a:cubicBezTo>
                  <a:cubicBezTo>
                    <a:pt x="440" y="421"/>
                    <a:pt x="436" y="422"/>
                    <a:pt x="435" y="425"/>
                  </a:cubicBezTo>
                  <a:cubicBezTo>
                    <a:pt x="434" y="427"/>
                    <a:pt x="436" y="428"/>
                    <a:pt x="434" y="430"/>
                  </a:cubicBezTo>
                  <a:cubicBezTo>
                    <a:pt x="433" y="432"/>
                    <a:pt x="427" y="430"/>
                    <a:pt x="426" y="433"/>
                  </a:cubicBezTo>
                  <a:cubicBezTo>
                    <a:pt x="424" y="440"/>
                    <a:pt x="422" y="436"/>
                    <a:pt x="417" y="440"/>
                  </a:cubicBezTo>
                  <a:cubicBezTo>
                    <a:pt x="412" y="444"/>
                    <a:pt x="406" y="440"/>
                    <a:pt x="402" y="446"/>
                  </a:cubicBezTo>
                  <a:cubicBezTo>
                    <a:pt x="401" y="449"/>
                    <a:pt x="396" y="447"/>
                    <a:pt x="394" y="451"/>
                  </a:cubicBezTo>
                  <a:cubicBezTo>
                    <a:pt x="391" y="456"/>
                    <a:pt x="389" y="453"/>
                    <a:pt x="385" y="455"/>
                  </a:cubicBezTo>
                  <a:cubicBezTo>
                    <a:pt x="384" y="456"/>
                    <a:pt x="383" y="456"/>
                    <a:pt x="382" y="457"/>
                  </a:cubicBezTo>
                  <a:cubicBezTo>
                    <a:pt x="382" y="457"/>
                    <a:pt x="382" y="457"/>
                    <a:pt x="382" y="457"/>
                  </a:cubicBezTo>
                  <a:cubicBezTo>
                    <a:pt x="381" y="464"/>
                    <a:pt x="389" y="470"/>
                    <a:pt x="392" y="475"/>
                  </a:cubicBezTo>
                  <a:cubicBezTo>
                    <a:pt x="395" y="483"/>
                    <a:pt x="398" y="493"/>
                    <a:pt x="400" y="501"/>
                  </a:cubicBezTo>
                  <a:cubicBezTo>
                    <a:pt x="402" y="506"/>
                    <a:pt x="405" y="512"/>
                    <a:pt x="408" y="517"/>
                  </a:cubicBezTo>
                  <a:cubicBezTo>
                    <a:pt x="411" y="521"/>
                    <a:pt x="415" y="519"/>
                    <a:pt x="418" y="524"/>
                  </a:cubicBezTo>
                  <a:cubicBezTo>
                    <a:pt x="420" y="530"/>
                    <a:pt x="420" y="540"/>
                    <a:pt x="427" y="541"/>
                  </a:cubicBezTo>
                  <a:cubicBezTo>
                    <a:pt x="432" y="542"/>
                    <a:pt x="437" y="538"/>
                    <a:pt x="434" y="545"/>
                  </a:cubicBezTo>
                  <a:cubicBezTo>
                    <a:pt x="429" y="554"/>
                    <a:pt x="430" y="556"/>
                    <a:pt x="432" y="565"/>
                  </a:cubicBezTo>
                  <a:cubicBezTo>
                    <a:pt x="432" y="567"/>
                    <a:pt x="429" y="573"/>
                    <a:pt x="433" y="572"/>
                  </a:cubicBezTo>
                  <a:cubicBezTo>
                    <a:pt x="433" y="572"/>
                    <a:pt x="433" y="572"/>
                    <a:pt x="433" y="572"/>
                  </a:cubicBezTo>
                  <a:cubicBezTo>
                    <a:pt x="431" y="574"/>
                    <a:pt x="431" y="587"/>
                    <a:pt x="430" y="590"/>
                  </a:cubicBezTo>
                  <a:cubicBezTo>
                    <a:pt x="430" y="592"/>
                    <a:pt x="431" y="593"/>
                    <a:pt x="431" y="596"/>
                  </a:cubicBezTo>
                  <a:cubicBezTo>
                    <a:pt x="430" y="601"/>
                    <a:pt x="422" y="602"/>
                    <a:pt x="419" y="605"/>
                  </a:cubicBezTo>
                  <a:cubicBezTo>
                    <a:pt x="417" y="608"/>
                    <a:pt x="422" y="610"/>
                    <a:pt x="415" y="613"/>
                  </a:cubicBezTo>
                  <a:cubicBezTo>
                    <a:pt x="410" y="614"/>
                    <a:pt x="404" y="611"/>
                    <a:pt x="400" y="614"/>
                  </a:cubicBezTo>
                  <a:cubicBezTo>
                    <a:pt x="397" y="615"/>
                    <a:pt x="398" y="620"/>
                    <a:pt x="394" y="619"/>
                  </a:cubicBezTo>
                  <a:cubicBezTo>
                    <a:pt x="388" y="618"/>
                    <a:pt x="388" y="618"/>
                    <a:pt x="383" y="620"/>
                  </a:cubicBezTo>
                  <a:cubicBezTo>
                    <a:pt x="378" y="622"/>
                    <a:pt x="384" y="629"/>
                    <a:pt x="378" y="628"/>
                  </a:cubicBezTo>
                  <a:cubicBezTo>
                    <a:pt x="368" y="627"/>
                    <a:pt x="372" y="632"/>
                    <a:pt x="368" y="636"/>
                  </a:cubicBezTo>
                  <a:cubicBezTo>
                    <a:pt x="366" y="639"/>
                    <a:pt x="362" y="637"/>
                    <a:pt x="359" y="639"/>
                  </a:cubicBezTo>
                  <a:cubicBezTo>
                    <a:pt x="354" y="642"/>
                    <a:pt x="353" y="641"/>
                    <a:pt x="348" y="638"/>
                  </a:cubicBezTo>
                  <a:cubicBezTo>
                    <a:pt x="343" y="635"/>
                    <a:pt x="336" y="642"/>
                    <a:pt x="331" y="643"/>
                  </a:cubicBezTo>
                  <a:cubicBezTo>
                    <a:pt x="324" y="644"/>
                    <a:pt x="318" y="638"/>
                    <a:pt x="310" y="636"/>
                  </a:cubicBezTo>
                  <a:cubicBezTo>
                    <a:pt x="296" y="633"/>
                    <a:pt x="303" y="620"/>
                    <a:pt x="288" y="625"/>
                  </a:cubicBezTo>
                  <a:cubicBezTo>
                    <a:pt x="279" y="628"/>
                    <a:pt x="277" y="627"/>
                    <a:pt x="270" y="623"/>
                  </a:cubicBezTo>
                  <a:cubicBezTo>
                    <a:pt x="266" y="620"/>
                    <a:pt x="259" y="609"/>
                    <a:pt x="256" y="616"/>
                  </a:cubicBezTo>
                  <a:cubicBezTo>
                    <a:pt x="251" y="624"/>
                    <a:pt x="244" y="611"/>
                    <a:pt x="237" y="618"/>
                  </a:cubicBezTo>
                  <a:cubicBezTo>
                    <a:pt x="231" y="626"/>
                    <a:pt x="230" y="620"/>
                    <a:pt x="224" y="621"/>
                  </a:cubicBezTo>
                  <a:cubicBezTo>
                    <a:pt x="221" y="622"/>
                    <a:pt x="221" y="627"/>
                    <a:pt x="219" y="629"/>
                  </a:cubicBezTo>
                  <a:cubicBezTo>
                    <a:pt x="199" y="642"/>
                    <a:pt x="199" y="642"/>
                    <a:pt x="199" y="642"/>
                  </a:cubicBezTo>
                  <a:cubicBezTo>
                    <a:pt x="184" y="652"/>
                    <a:pt x="185" y="642"/>
                    <a:pt x="177" y="634"/>
                  </a:cubicBezTo>
                  <a:cubicBezTo>
                    <a:pt x="170" y="627"/>
                    <a:pt x="165" y="632"/>
                    <a:pt x="157" y="634"/>
                  </a:cubicBezTo>
                  <a:cubicBezTo>
                    <a:pt x="157" y="634"/>
                    <a:pt x="157" y="634"/>
                    <a:pt x="157" y="634"/>
                  </a:cubicBezTo>
                  <a:cubicBezTo>
                    <a:pt x="155" y="629"/>
                    <a:pt x="155" y="629"/>
                    <a:pt x="155" y="629"/>
                  </a:cubicBezTo>
                  <a:cubicBezTo>
                    <a:pt x="151" y="620"/>
                    <a:pt x="139" y="624"/>
                    <a:pt x="132" y="620"/>
                  </a:cubicBezTo>
                  <a:cubicBezTo>
                    <a:pt x="129" y="619"/>
                    <a:pt x="129" y="616"/>
                    <a:pt x="128" y="614"/>
                  </a:cubicBezTo>
                  <a:cubicBezTo>
                    <a:pt x="125" y="609"/>
                    <a:pt x="122" y="610"/>
                    <a:pt x="118" y="606"/>
                  </a:cubicBezTo>
                  <a:cubicBezTo>
                    <a:pt x="114" y="602"/>
                    <a:pt x="113" y="597"/>
                    <a:pt x="109" y="593"/>
                  </a:cubicBezTo>
                  <a:cubicBezTo>
                    <a:pt x="106" y="592"/>
                    <a:pt x="100" y="587"/>
                    <a:pt x="100" y="584"/>
                  </a:cubicBezTo>
                  <a:cubicBezTo>
                    <a:pt x="100" y="580"/>
                    <a:pt x="95" y="580"/>
                    <a:pt x="94" y="577"/>
                  </a:cubicBezTo>
                  <a:cubicBezTo>
                    <a:pt x="93" y="573"/>
                    <a:pt x="93" y="572"/>
                    <a:pt x="90" y="571"/>
                  </a:cubicBezTo>
                  <a:cubicBezTo>
                    <a:pt x="86" y="569"/>
                    <a:pt x="81" y="566"/>
                    <a:pt x="79" y="563"/>
                  </a:cubicBezTo>
                  <a:cubicBezTo>
                    <a:pt x="75" y="559"/>
                    <a:pt x="72" y="553"/>
                    <a:pt x="69" y="548"/>
                  </a:cubicBezTo>
                  <a:cubicBezTo>
                    <a:pt x="66" y="541"/>
                    <a:pt x="67" y="532"/>
                    <a:pt x="59" y="529"/>
                  </a:cubicBezTo>
                  <a:cubicBezTo>
                    <a:pt x="52" y="528"/>
                    <a:pt x="46" y="529"/>
                    <a:pt x="46" y="520"/>
                  </a:cubicBezTo>
                  <a:cubicBezTo>
                    <a:pt x="46" y="513"/>
                    <a:pt x="36" y="518"/>
                    <a:pt x="34" y="513"/>
                  </a:cubicBezTo>
                  <a:cubicBezTo>
                    <a:pt x="32" y="507"/>
                    <a:pt x="28" y="510"/>
                    <a:pt x="26" y="506"/>
                  </a:cubicBezTo>
                  <a:cubicBezTo>
                    <a:pt x="21" y="499"/>
                    <a:pt x="17" y="501"/>
                    <a:pt x="12" y="497"/>
                  </a:cubicBezTo>
                  <a:cubicBezTo>
                    <a:pt x="9" y="495"/>
                    <a:pt x="9" y="492"/>
                    <a:pt x="6" y="490"/>
                  </a:cubicBezTo>
                  <a:cubicBezTo>
                    <a:pt x="2" y="487"/>
                    <a:pt x="2" y="484"/>
                    <a:pt x="0" y="480"/>
                  </a:cubicBezTo>
                  <a:cubicBezTo>
                    <a:pt x="69" y="331"/>
                    <a:pt x="69" y="331"/>
                    <a:pt x="69" y="331"/>
                  </a:cubicBezTo>
                  <a:cubicBezTo>
                    <a:pt x="71" y="327"/>
                    <a:pt x="72" y="324"/>
                    <a:pt x="76" y="320"/>
                  </a:cubicBezTo>
                  <a:cubicBezTo>
                    <a:pt x="77" y="318"/>
                    <a:pt x="78" y="316"/>
                    <a:pt x="78" y="314"/>
                  </a:cubicBezTo>
                  <a:cubicBezTo>
                    <a:pt x="77" y="314"/>
                    <a:pt x="77" y="314"/>
                    <a:pt x="77" y="313"/>
                  </a:cubicBezTo>
                  <a:cubicBezTo>
                    <a:pt x="70" y="313"/>
                    <a:pt x="71" y="308"/>
                    <a:pt x="72" y="303"/>
                  </a:cubicBezTo>
                  <a:cubicBezTo>
                    <a:pt x="73" y="298"/>
                    <a:pt x="71" y="291"/>
                    <a:pt x="74" y="288"/>
                  </a:cubicBezTo>
                  <a:cubicBezTo>
                    <a:pt x="76" y="284"/>
                    <a:pt x="77" y="282"/>
                    <a:pt x="79" y="277"/>
                  </a:cubicBezTo>
                  <a:cubicBezTo>
                    <a:pt x="80" y="274"/>
                    <a:pt x="83" y="265"/>
                    <a:pt x="83" y="262"/>
                  </a:cubicBezTo>
                  <a:cubicBezTo>
                    <a:pt x="83" y="260"/>
                    <a:pt x="78" y="258"/>
                    <a:pt x="78" y="256"/>
                  </a:cubicBezTo>
                  <a:cubicBezTo>
                    <a:pt x="80" y="255"/>
                    <a:pt x="83" y="256"/>
                    <a:pt x="84" y="253"/>
                  </a:cubicBezTo>
                  <a:cubicBezTo>
                    <a:pt x="89" y="250"/>
                    <a:pt x="90" y="243"/>
                    <a:pt x="91" y="238"/>
                  </a:cubicBezTo>
                  <a:cubicBezTo>
                    <a:pt x="93" y="232"/>
                    <a:pt x="100" y="230"/>
                    <a:pt x="95" y="223"/>
                  </a:cubicBezTo>
                  <a:cubicBezTo>
                    <a:pt x="95" y="223"/>
                    <a:pt x="95" y="223"/>
                    <a:pt x="95" y="223"/>
                  </a:cubicBezTo>
                  <a:cubicBezTo>
                    <a:pt x="102" y="219"/>
                    <a:pt x="102" y="219"/>
                    <a:pt x="102" y="219"/>
                  </a:cubicBezTo>
                  <a:cubicBezTo>
                    <a:pt x="106" y="219"/>
                    <a:pt x="107" y="204"/>
                    <a:pt x="113" y="200"/>
                  </a:cubicBezTo>
                  <a:cubicBezTo>
                    <a:pt x="116" y="199"/>
                    <a:pt x="118" y="199"/>
                    <a:pt x="121" y="197"/>
                  </a:cubicBezTo>
                  <a:cubicBezTo>
                    <a:pt x="123" y="195"/>
                    <a:pt x="124" y="193"/>
                    <a:pt x="126" y="192"/>
                  </a:cubicBezTo>
                  <a:cubicBezTo>
                    <a:pt x="129" y="191"/>
                    <a:pt x="128" y="184"/>
                    <a:pt x="131" y="181"/>
                  </a:cubicBezTo>
                  <a:cubicBezTo>
                    <a:pt x="133" y="178"/>
                    <a:pt x="136" y="178"/>
                    <a:pt x="139" y="178"/>
                  </a:cubicBezTo>
                  <a:cubicBezTo>
                    <a:pt x="143" y="178"/>
                    <a:pt x="145" y="171"/>
                    <a:pt x="149" y="170"/>
                  </a:cubicBezTo>
                  <a:cubicBezTo>
                    <a:pt x="152" y="169"/>
                    <a:pt x="151" y="170"/>
                    <a:pt x="153" y="166"/>
                  </a:cubicBezTo>
                  <a:cubicBezTo>
                    <a:pt x="155" y="164"/>
                    <a:pt x="161" y="163"/>
                    <a:pt x="164" y="162"/>
                  </a:cubicBezTo>
                  <a:cubicBezTo>
                    <a:pt x="167" y="161"/>
                    <a:pt x="168" y="160"/>
                    <a:pt x="171" y="161"/>
                  </a:cubicBezTo>
                  <a:cubicBezTo>
                    <a:pt x="175" y="161"/>
                    <a:pt x="176" y="155"/>
                    <a:pt x="180" y="160"/>
                  </a:cubicBezTo>
                  <a:cubicBezTo>
                    <a:pt x="184" y="164"/>
                    <a:pt x="194" y="152"/>
                    <a:pt x="199" y="151"/>
                  </a:cubicBezTo>
                  <a:cubicBezTo>
                    <a:pt x="207" y="148"/>
                    <a:pt x="207" y="148"/>
                    <a:pt x="216" y="150"/>
                  </a:cubicBezTo>
                  <a:cubicBezTo>
                    <a:pt x="228" y="154"/>
                    <a:pt x="235" y="149"/>
                    <a:pt x="236" y="164"/>
                  </a:cubicBezTo>
                  <a:cubicBezTo>
                    <a:pt x="236" y="169"/>
                    <a:pt x="243" y="173"/>
                    <a:pt x="243" y="166"/>
                  </a:cubicBezTo>
                  <a:cubicBezTo>
                    <a:pt x="243" y="155"/>
                    <a:pt x="247" y="150"/>
                    <a:pt x="254" y="143"/>
                  </a:cubicBezTo>
                  <a:cubicBezTo>
                    <a:pt x="257" y="140"/>
                    <a:pt x="262" y="137"/>
                    <a:pt x="264" y="133"/>
                  </a:cubicBezTo>
                  <a:cubicBezTo>
                    <a:pt x="267" y="129"/>
                    <a:pt x="262" y="124"/>
                    <a:pt x="269" y="122"/>
                  </a:cubicBezTo>
                  <a:cubicBezTo>
                    <a:pt x="271" y="122"/>
                    <a:pt x="274" y="122"/>
                    <a:pt x="276" y="120"/>
                  </a:cubicBezTo>
                  <a:cubicBezTo>
                    <a:pt x="278" y="119"/>
                    <a:pt x="281" y="114"/>
                    <a:pt x="284" y="117"/>
                  </a:cubicBezTo>
                  <a:cubicBezTo>
                    <a:pt x="287" y="120"/>
                    <a:pt x="293" y="118"/>
                    <a:pt x="298" y="118"/>
                  </a:cubicBezTo>
                  <a:cubicBezTo>
                    <a:pt x="300" y="118"/>
                    <a:pt x="309" y="120"/>
                    <a:pt x="309" y="116"/>
                  </a:cubicBezTo>
                  <a:cubicBezTo>
                    <a:pt x="305" y="114"/>
                    <a:pt x="303" y="114"/>
                    <a:pt x="300" y="110"/>
                  </a:cubicBezTo>
                  <a:cubicBezTo>
                    <a:pt x="298" y="108"/>
                    <a:pt x="299" y="108"/>
                    <a:pt x="301" y="105"/>
                  </a:cubicBezTo>
                  <a:cubicBezTo>
                    <a:pt x="302" y="103"/>
                    <a:pt x="304" y="97"/>
                    <a:pt x="303" y="94"/>
                  </a:cubicBezTo>
                  <a:cubicBezTo>
                    <a:pt x="300" y="90"/>
                    <a:pt x="295" y="89"/>
                    <a:pt x="294" y="84"/>
                  </a:cubicBezTo>
                  <a:cubicBezTo>
                    <a:pt x="297" y="81"/>
                    <a:pt x="297" y="80"/>
                    <a:pt x="302" y="80"/>
                  </a:cubicBezTo>
                  <a:cubicBezTo>
                    <a:pt x="306" y="80"/>
                    <a:pt x="306" y="71"/>
                    <a:pt x="313" y="73"/>
                  </a:cubicBezTo>
                  <a:cubicBezTo>
                    <a:pt x="318" y="75"/>
                    <a:pt x="317" y="68"/>
                    <a:pt x="317" y="65"/>
                  </a:cubicBezTo>
                  <a:cubicBezTo>
                    <a:pt x="318" y="61"/>
                    <a:pt x="321" y="61"/>
                    <a:pt x="323" y="58"/>
                  </a:cubicBezTo>
                  <a:cubicBezTo>
                    <a:pt x="327" y="54"/>
                    <a:pt x="331" y="65"/>
                    <a:pt x="334" y="55"/>
                  </a:cubicBezTo>
                  <a:cubicBezTo>
                    <a:pt x="335" y="48"/>
                    <a:pt x="347" y="45"/>
                    <a:pt x="354" y="44"/>
                  </a:cubicBezTo>
                  <a:cubicBezTo>
                    <a:pt x="357" y="43"/>
                    <a:pt x="360" y="49"/>
                    <a:pt x="362" y="48"/>
                  </a:cubicBezTo>
                  <a:cubicBezTo>
                    <a:pt x="364" y="46"/>
                    <a:pt x="362" y="39"/>
                    <a:pt x="367" y="39"/>
                  </a:cubicBezTo>
                  <a:cubicBezTo>
                    <a:pt x="368" y="47"/>
                    <a:pt x="381" y="45"/>
                    <a:pt x="386" y="45"/>
                  </a:cubicBezTo>
                  <a:cubicBezTo>
                    <a:pt x="393" y="46"/>
                    <a:pt x="395" y="42"/>
                    <a:pt x="399" y="48"/>
                  </a:cubicBezTo>
                  <a:cubicBezTo>
                    <a:pt x="401" y="51"/>
                    <a:pt x="406" y="50"/>
                    <a:pt x="406" y="46"/>
                  </a:cubicBezTo>
                  <a:cubicBezTo>
                    <a:pt x="406" y="42"/>
                    <a:pt x="407" y="43"/>
                    <a:pt x="410" y="41"/>
                  </a:cubicBezTo>
                  <a:cubicBezTo>
                    <a:pt x="413" y="40"/>
                    <a:pt x="416" y="33"/>
                    <a:pt x="419" y="33"/>
                  </a:cubicBezTo>
                  <a:cubicBezTo>
                    <a:pt x="424" y="34"/>
                    <a:pt x="428" y="47"/>
                    <a:pt x="434" y="43"/>
                  </a:cubicBezTo>
                  <a:cubicBezTo>
                    <a:pt x="436" y="41"/>
                    <a:pt x="436" y="39"/>
                    <a:pt x="438" y="38"/>
                  </a:cubicBezTo>
                  <a:cubicBezTo>
                    <a:pt x="444" y="33"/>
                    <a:pt x="446" y="35"/>
                    <a:pt x="447" y="26"/>
                  </a:cubicBezTo>
                  <a:cubicBezTo>
                    <a:pt x="448" y="22"/>
                    <a:pt x="449" y="20"/>
                    <a:pt x="453" y="19"/>
                  </a:cubicBezTo>
                  <a:cubicBezTo>
                    <a:pt x="455" y="18"/>
                    <a:pt x="456" y="18"/>
                    <a:pt x="457" y="17"/>
                  </a:cubicBezTo>
                  <a:cubicBezTo>
                    <a:pt x="459" y="16"/>
                    <a:pt x="460" y="15"/>
                    <a:pt x="462" y="1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 name="Freeform 79">
              <a:extLst>
                <a:ext uri="{FF2B5EF4-FFF2-40B4-BE49-F238E27FC236}">
                  <a16:creationId xmlns:a16="http://schemas.microsoft.com/office/drawing/2014/main" id="{8CED7D8C-FD61-4F6A-8C4F-A21FEB299CB2}"/>
                </a:ext>
              </a:extLst>
            </p:cNvPr>
            <p:cNvSpPr>
              <a:spLocks/>
            </p:cNvSpPr>
            <p:nvPr/>
          </p:nvSpPr>
          <p:spPr bwMode="auto">
            <a:xfrm>
              <a:off x="7157018" y="2912051"/>
              <a:ext cx="1468822" cy="1817170"/>
            </a:xfrm>
            <a:custGeom>
              <a:avLst/>
              <a:gdLst/>
              <a:ahLst/>
              <a:cxnLst>
                <a:cxn ang="0">
                  <a:pos x="16" y="292"/>
                </a:cxn>
                <a:cxn ang="0">
                  <a:pos x="45" y="272"/>
                </a:cxn>
                <a:cxn ang="0">
                  <a:pos x="70" y="260"/>
                </a:cxn>
                <a:cxn ang="0">
                  <a:pos x="100" y="241"/>
                </a:cxn>
                <a:cxn ang="0">
                  <a:pos x="105" y="203"/>
                </a:cxn>
                <a:cxn ang="0">
                  <a:pos x="114" y="170"/>
                </a:cxn>
                <a:cxn ang="0">
                  <a:pos x="109" y="145"/>
                </a:cxn>
                <a:cxn ang="0">
                  <a:pos x="113" y="120"/>
                </a:cxn>
                <a:cxn ang="0">
                  <a:pos x="128" y="111"/>
                </a:cxn>
                <a:cxn ang="0">
                  <a:pos x="156" y="105"/>
                </a:cxn>
                <a:cxn ang="0">
                  <a:pos x="188" y="101"/>
                </a:cxn>
                <a:cxn ang="0">
                  <a:pos x="219" y="94"/>
                </a:cxn>
                <a:cxn ang="0">
                  <a:pos x="254" y="88"/>
                </a:cxn>
                <a:cxn ang="0">
                  <a:pos x="309" y="90"/>
                </a:cxn>
                <a:cxn ang="0">
                  <a:pos x="339" y="70"/>
                </a:cxn>
                <a:cxn ang="0">
                  <a:pos x="364" y="79"/>
                </a:cxn>
                <a:cxn ang="0">
                  <a:pos x="438" y="1"/>
                </a:cxn>
                <a:cxn ang="0">
                  <a:pos x="450" y="4"/>
                </a:cxn>
                <a:cxn ang="0">
                  <a:pos x="459" y="8"/>
                </a:cxn>
                <a:cxn ang="0">
                  <a:pos x="488" y="10"/>
                </a:cxn>
                <a:cxn ang="0">
                  <a:pos x="558" y="15"/>
                </a:cxn>
                <a:cxn ang="0">
                  <a:pos x="555" y="32"/>
                </a:cxn>
                <a:cxn ang="0">
                  <a:pos x="529" y="115"/>
                </a:cxn>
                <a:cxn ang="0">
                  <a:pos x="513" y="194"/>
                </a:cxn>
                <a:cxn ang="0">
                  <a:pos x="494" y="255"/>
                </a:cxn>
                <a:cxn ang="0">
                  <a:pos x="437" y="325"/>
                </a:cxn>
                <a:cxn ang="0">
                  <a:pos x="328" y="426"/>
                </a:cxn>
                <a:cxn ang="0">
                  <a:pos x="298" y="495"/>
                </a:cxn>
                <a:cxn ang="0">
                  <a:pos x="252" y="569"/>
                </a:cxn>
                <a:cxn ang="0">
                  <a:pos x="196" y="663"/>
                </a:cxn>
                <a:cxn ang="0">
                  <a:pos x="175" y="692"/>
                </a:cxn>
                <a:cxn ang="0">
                  <a:pos x="152" y="651"/>
                </a:cxn>
                <a:cxn ang="0">
                  <a:pos x="116" y="634"/>
                </a:cxn>
                <a:cxn ang="0">
                  <a:pos x="72" y="623"/>
                </a:cxn>
                <a:cxn ang="0">
                  <a:pos x="33" y="610"/>
                </a:cxn>
                <a:cxn ang="0">
                  <a:pos x="29" y="557"/>
                </a:cxn>
                <a:cxn ang="0">
                  <a:pos x="19" y="520"/>
                </a:cxn>
                <a:cxn ang="0">
                  <a:pos x="22" y="503"/>
                </a:cxn>
                <a:cxn ang="0">
                  <a:pos x="33" y="478"/>
                </a:cxn>
                <a:cxn ang="0">
                  <a:pos x="55" y="450"/>
                </a:cxn>
                <a:cxn ang="0">
                  <a:pos x="77" y="397"/>
                </a:cxn>
                <a:cxn ang="0">
                  <a:pos x="63" y="365"/>
                </a:cxn>
                <a:cxn ang="0">
                  <a:pos x="44" y="350"/>
                </a:cxn>
                <a:cxn ang="0">
                  <a:pos x="4" y="309"/>
                </a:cxn>
              </a:cxnLst>
              <a:rect l="0" t="0" r="r" b="b"/>
              <a:pathLst>
                <a:path w="559" h="692">
                  <a:moveTo>
                    <a:pt x="0" y="308"/>
                  </a:moveTo>
                  <a:cubicBezTo>
                    <a:pt x="5" y="298"/>
                    <a:pt x="5" y="298"/>
                    <a:pt x="5" y="298"/>
                  </a:cubicBezTo>
                  <a:cubicBezTo>
                    <a:pt x="9" y="295"/>
                    <a:pt x="10" y="292"/>
                    <a:pt x="16" y="292"/>
                  </a:cubicBezTo>
                  <a:cubicBezTo>
                    <a:pt x="20" y="292"/>
                    <a:pt x="23" y="291"/>
                    <a:pt x="27" y="290"/>
                  </a:cubicBezTo>
                  <a:cubicBezTo>
                    <a:pt x="32" y="289"/>
                    <a:pt x="44" y="293"/>
                    <a:pt x="41" y="283"/>
                  </a:cubicBezTo>
                  <a:cubicBezTo>
                    <a:pt x="40" y="279"/>
                    <a:pt x="42" y="275"/>
                    <a:pt x="45" y="272"/>
                  </a:cubicBezTo>
                  <a:cubicBezTo>
                    <a:pt x="49" y="269"/>
                    <a:pt x="49" y="271"/>
                    <a:pt x="53" y="271"/>
                  </a:cubicBezTo>
                  <a:cubicBezTo>
                    <a:pt x="59" y="271"/>
                    <a:pt x="57" y="264"/>
                    <a:pt x="63" y="262"/>
                  </a:cubicBezTo>
                  <a:cubicBezTo>
                    <a:pt x="65" y="261"/>
                    <a:pt x="67" y="261"/>
                    <a:pt x="70" y="260"/>
                  </a:cubicBezTo>
                  <a:cubicBezTo>
                    <a:pt x="73" y="257"/>
                    <a:pt x="73" y="254"/>
                    <a:pt x="76" y="252"/>
                  </a:cubicBezTo>
                  <a:cubicBezTo>
                    <a:pt x="81" y="249"/>
                    <a:pt x="81" y="243"/>
                    <a:pt x="86" y="243"/>
                  </a:cubicBezTo>
                  <a:cubicBezTo>
                    <a:pt x="89" y="243"/>
                    <a:pt x="99" y="244"/>
                    <a:pt x="100" y="241"/>
                  </a:cubicBezTo>
                  <a:cubicBezTo>
                    <a:pt x="100" y="238"/>
                    <a:pt x="98" y="236"/>
                    <a:pt x="100" y="233"/>
                  </a:cubicBezTo>
                  <a:cubicBezTo>
                    <a:pt x="102" y="229"/>
                    <a:pt x="108" y="229"/>
                    <a:pt x="108" y="222"/>
                  </a:cubicBezTo>
                  <a:cubicBezTo>
                    <a:pt x="107" y="214"/>
                    <a:pt x="97" y="213"/>
                    <a:pt x="105" y="203"/>
                  </a:cubicBezTo>
                  <a:cubicBezTo>
                    <a:pt x="108" y="199"/>
                    <a:pt x="108" y="198"/>
                    <a:pt x="107" y="194"/>
                  </a:cubicBezTo>
                  <a:cubicBezTo>
                    <a:pt x="104" y="188"/>
                    <a:pt x="110" y="185"/>
                    <a:pt x="112" y="179"/>
                  </a:cubicBezTo>
                  <a:cubicBezTo>
                    <a:pt x="114" y="177"/>
                    <a:pt x="114" y="173"/>
                    <a:pt x="114" y="170"/>
                  </a:cubicBezTo>
                  <a:cubicBezTo>
                    <a:pt x="114" y="168"/>
                    <a:pt x="113" y="166"/>
                    <a:pt x="113" y="164"/>
                  </a:cubicBezTo>
                  <a:cubicBezTo>
                    <a:pt x="113" y="162"/>
                    <a:pt x="115" y="160"/>
                    <a:pt x="115" y="158"/>
                  </a:cubicBezTo>
                  <a:cubicBezTo>
                    <a:pt x="114" y="153"/>
                    <a:pt x="107" y="151"/>
                    <a:pt x="109" y="145"/>
                  </a:cubicBezTo>
                  <a:cubicBezTo>
                    <a:pt x="112" y="139"/>
                    <a:pt x="121" y="140"/>
                    <a:pt x="122" y="133"/>
                  </a:cubicBezTo>
                  <a:cubicBezTo>
                    <a:pt x="123" y="130"/>
                    <a:pt x="120" y="130"/>
                    <a:pt x="118" y="129"/>
                  </a:cubicBezTo>
                  <a:cubicBezTo>
                    <a:pt x="115" y="128"/>
                    <a:pt x="113" y="123"/>
                    <a:pt x="113" y="120"/>
                  </a:cubicBezTo>
                  <a:cubicBezTo>
                    <a:pt x="113" y="120"/>
                    <a:pt x="113" y="120"/>
                    <a:pt x="113" y="120"/>
                  </a:cubicBezTo>
                  <a:cubicBezTo>
                    <a:pt x="120" y="114"/>
                    <a:pt x="120" y="114"/>
                    <a:pt x="120" y="114"/>
                  </a:cubicBezTo>
                  <a:cubicBezTo>
                    <a:pt x="122" y="113"/>
                    <a:pt x="127" y="114"/>
                    <a:pt x="128" y="111"/>
                  </a:cubicBezTo>
                  <a:cubicBezTo>
                    <a:pt x="128" y="109"/>
                    <a:pt x="127" y="107"/>
                    <a:pt x="130" y="106"/>
                  </a:cubicBezTo>
                  <a:cubicBezTo>
                    <a:pt x="134" y="104"/>
                    <a:pt x="140" y="101"/>
                    <a:pt x="145" y="101"/>
                  </a:cubicBezTo>
                  <a:cubicBezTo>
                    <a:pt x="149" y="101"/>
                    <a:pt x="152" y="104"/>
                    <a:pt x="156" y="105"/>
                  </a:cubicBezTo>
                  <a:cubicBezTo>
                    <a:pt x="161" y="106"/>
                    <a:pt x="164" y="103"/>
                    <a:pt x="168" y="103"/>
                  </a:cubicBezTo>
                  <a:cubicBezTo>
                    <a:pt x="171" y="104"/>
                    <a:pt x="172" y="106"/>
                    <a:pt x="174" y="107"/>
                  </a:cubicBezTo>
                  <a:cubicBezTo>
                    <a:pt x="180" y="108"/>
                    <a:pt x="180" y="99"/>
                    <a:pt x="188" y="101"/>
                  </a:cubicBezTo>
                  <a:cubicBezTo>
                    <a:pt x="192" y="102"/>
                    <a:pt x="193" y="96"/>
                    <a:pt x="195" y="94"/>
                  </a:cubicBezTo>
                  <a:cubicBezTo>
                    <a:pt x="198" y="89"/>
                    <a:pt x="204" y="93"/>
                    <a:pt x="207" y="89"/>
                  </a:cubicBezTo>
                  <a:cubicBezTo>
                    <a:pt x="214" y="83"/>
                    <a:pt x="215" y="92"/>
                    <a:pt x="219" y="94"/>
                  </a:cubicBezTo>
                  <a:cubicBezTo>
                    <a:pt x="222" y="95"/>
                    <a:pt x="225" y="94"/>
                    <a:pt x="228" y="94"/>
                  </a:cubicBezTo>
                  <a:cubicBezTo>
                    <a:pt x="234" y="95"/>
                    <a:pt x="239" y="95"/>
                    <a:pt x="244" y="92"/>
                  </a:cubicBezTo>
                  <a:cubicBezTo>
                    <a:pt x="248" y="90"/>
                    <a:pt x="250" y="88"/>
                    <a:pt x="254" y="88"/>
                  </a:cubicBezTo>
                  <a:cubicBezTo>
                    <a:pt x="263" y="88"/>
                    <a:pt x="267" y="95"/>
                    <a:pt x="276" y="92"/>
                  </a:cubicBezTo>
                  <a:cubicBezTo>
                    <a:pt x="284" y="90"/>
                    <a:pt x="282" y="91"/>
                    <a:pt x="288" y="95"/>
                  </a:cubicBezTo>
                  <a:cubicBezTo>
                    <a:pt x="297" y="100"/>
                    <a:pt x="302" y="92"/>
                    <a:pt x="309" y="90"/>
                  </a:cubicBezTo>
                  <a:cubicBezTo>
                    <a:pt x="313" y="89"/>
                    <a:pt x="317" y="94"/>
                    <a:pt x="319" y="93"/>
                  </a:cubicBezTo>
                  <a:cubicBezTo>
                    <a:pt x="328" y="88"/>
                    <a:pt x="328" y="88"/>
                    <a:pt x="328" y="88"/>
                  </a:cubicBezTo>
                  <a:cubicBezTo>
                    <a:pt x="339" y="70"/>
                    <a:pt x="339" y="70"/>
                    <a:pt x="339" y="70"/>
                  </a:cubicBezTo>
                  <a:cubicBezTo>
                    <a:pt x="339" y="70"/>
                    <a:pt x="339" y="70"/>
                    <a:pt x="339" y="70"/>
                  </a:cubicBezTo>
                  <a:cubicBezTo>
                    <a:pt x="340" y="71"/>
                    <a:pt x="341" y="71"/>
                    <a:pt x="342" y="72"/>
                  </a:cubicBezTo>
                  <a:cubicBezTo>
                    <a:pt x="350" y="75"/>
                    <a:pt x="356" y="78"/>
                    <a:pt x="364" y="79"/>
                  </a:cubicBezTo>
                  <a:cubicBezTo>
                    <a:pt x="431" y="79"/>
                    <a:pt x="431" y="79"/>
                    <a:pt x="431" y="79"/>
                  </a:cubicBezTo>
                  <a:cubicBezTo>
                    <a:pt x="435" y="1"/>
                    <a:pt x="435" y="1"/>
                    <a:pt x="435" y="1"/>
                  </a:cubicBezTo>
                  <a:cubicBezTo>
                    <a:pt x="436" y="1"/>
                    <a:pt x="437" y="1"/>
                    <a:pt x="438" y="1"/>
                  </a:cubicBezTo>
                  <a:cubicBezTo>
                    <a:pt x="439" y="2"/>
                    <a:pt x="441" y="2"/>
                    <a:pt x="442" y="2"/>
                  </a:cubicBezTo>
                  <a:cubicBezTo>
                    <a:pt x="444" y="1"/>
                    <a:pt x="445" y="0"/>
                    <a:pt x="447" y="0"/>
                  </a:cubicBezTo>
                  <a:cubicBezTo>
                    <a:pt x="449" y="0"/>
                    <a:pt x="449" y="3"/>
                    <a:pt x="450" y="4"/>
                  </a:cubicBezTo>
                  <a:cubicBezTo>
                    <a:pt x="452" y="5"/>
                    <a:pt x="452" y="5"/>
                    <a:pt x="452" y="5"/>
                  </a:cubicBezTo>
                  <a:cubicBezTo>
                    <a:pt x="452" y="5"/>
                    <a:pt x="452" y="5"/>
                    <a:pt x="452" y="5"/>
                  </a:cubicBezTo>
                  <a:cubicBezTo>
                    <a:pt x="454" y="7"/>
                    <a:pt x="456" y="10"/>
                    <a:pt x="459" y="8"/>
                  </a:cubicBezTo>
                  <a:cubicBezTo>
                    <a:pt x="461" y="7"/>
                    <a:pt x="462" y="5"/>
                    <a:pt x="465" y="4"/>
                  </a:cubicBezTo>
                  <a:cubicBezTo>
                    <a:pt x="468" y="3"/>
                    <a:pt x="471" y="5"/>
                    <a:pt x="474" y="6"/>
                  </a:cubicBezTo>
                  <a:cubicBezTo>
                    <a:pt x="479" y="8"/>
                    <a:pt x="482" y="10"/>
                    <a:pt x="488" y="10"/>
                  </a:cubicBezTo>
                  <a:cubicBezTo>
                    <a:pt x="559" y="9"/>
                    <a:pt x="559" y="9"/>
                    <a:pt x="559" y="9"/>
                  </a:cubicBezTo>
                  <a:cubicBezTo>
                    <a:pt x="559" y="9"/>
                    <a:pt x="559" y="9"/>
                    <a:pt x="559" y="9"/>
                  </a:cubicBezTo>
                  <a:cubicBezTo>
                    <a:pt x="558" y="11"/>
                    <a:pt x="558" y="13"/>
                    <a:pt x="558" y="15"/>
                  </a:cubicBezTo>
                  <a:cubicBezTo>
                    <a:pt x="558" y="17"/>
                    <a:pt x="558" y="35"/>
                    <a:pt x="553" y="27"/>
                  </a:cubicBezTo>
                  <a:cubicBezTo>
                    <a:pt x="550" y="21"/>
                    <a:pt x="547" y="32"/>
                    <a:pt x="551" y="32"/>
                  </a:cubicBezTo>
                  <a:cubicBezTo>
                    <a:pt x="553" y="33"/>
                    <a:pt x="555" y="30"/>
                    <a:pt x="555" y="32"/>
                  </a:cubicBezTo>
                  <a:cubicBezTo>
                    <a:pt x="555" y="35"/>
                    <a:pt x="553" y="37"/>
                    <a:pt x="553" y="40"/>
                  </a:cubicBezTo>
                  <a:cubicBezTo>
                    <a:pt x="552" y="48"/>
                    <a:pt x="548" y="67"/>
                    <a:pt x="542" y="73"/>
                  </a:cubicBezTo>
                  <a:cubicBezTo>
                    <a:pt x="538" y="87"/>
                    <a:pt x="532" y="101"/>
                    <a:pt x="529" y="115"/>
                  </a:cubicBezTo>
                  <a:cubicBezTo>
                    <a:pt x="527" y="125"/>
                    <a:pt x="524" y="136"/>
                    <a:pt x="520" y="146"/>
                  </a:cubicBezTo>
                  <a:cubicBezTo>
                    <a:pt x="517" y="154"/>
                    <a:pt x="515" y="166"/>
                    <a:pt x="517" y="174"/>
                  </a:cubicBezTo>
                  <a:cubicBezTo>
                    <a:pt x="518" y="180"/>
                    <a:pt x="515" y="188"/>
                    <a:pt x="513" y="194"/>
                  </a:cubicBezTo>
                  <a:cubicBezTo>
                    <a:pt x="511" y="203"/>
                    <a:pt x="510" y="229"/>
                    <a:pt x="501" y="234"/>
                  </a:cubicBezTo>
                  <a:cubicBezTo>
                    <a:pt x="499" y="238"/>
                    <a:pt x="496" y="243"/>
                    <a:pt x="494" y="248"/>
                  </a:cubicBezTo>
                  <a:cubicBezTo>
                    <a:pt x="493" y="251"/>
                    <a:pt x="494" y="252"/>
                    <a:pt x="494" y="255"/>
                  </a:cubicBezTo>
                  <a:cubicBezTo>
                    <a:pt x="494" y="264"/>
                    <a:pt x="490" y="270"/>
                    <a:pt x="486" y="277"/>
                  </a:cubicBezTo>
                  <a:cubicBezTo>
                    <a:pt x="483" y="281"/>
                    <a:pt x="477" y="289"/>
                    <a:pt x="473" y="291"/>
                  </a:cubicBezTo>
                  <a:cubicBezTo>
                    <a:pt x="437" y="325"/>
                    <a:pt x="437" y="325"/>
                    <a:pt x="437" y="325"/>
                  </a:cubicBezTo>
                  <a:cubicBezTo>
                    <a:pt x="426" y="335"/>
                    <a:pt x="407" y="334"/>
                    <a:pt x="397" y="346"/>
                  </a:cubicBezTo>
                  <a:cubicBezTo>
                    <a:pt x="389" y="354"/>
                    <a:pt x="383" y="365"/>
                    <a:pt x="374" y="372"/>
                  </a:cubicBezTo>
                  <a:cubicBezTo>
                    <a:pt x="359" y="391"/>
                    <a:pt x="340" y="406"/>
                    <a:pt x="328" y="426"/>
                  </a:cubicBezTo>
                  <a:cubicBezTo>
                    <a:pt x="324" y="433"/>
                    <a:pt x="320" y="442"/>
                    <a:pt x="315" y="447"/>
                  </a:cubicBezTo>
                  <a:cubicBezTo>
                    <a:pt x="311" y="456"/>
                    <a:pt x="305" y="464"/>
                    <a:pt x="302" y="473"/>
                  </a:cubicBezTo>
                  <a:cubicBezTo>
                    <a:pt x="299" y="481"/>
                    <a:pt x="305" y="487"/>
                    <a:pt x="298" y="495"/>
                  </a:cubicBezTo>
                  <a:cubicBezTo>
                    <a:pt x="285" y="509"/>
                    <a:pt x="285" y="509"/>
                    <a:pt x="285" y="509"/>
                  </a:cubicBezTo>
                  <a:cubicBezTo>
                    <a:pt x="279" y="516"/>
                    <a:pt x="277" y="523"/>
                    <a:pt x="272" y="529"/>
                  </a:cubicBezTo>
                  <a:cubicBezTo>
                    <a:pt x="268" y="543"/>
                    <a:pt x="259" y="556"/>
                    <a:pt x="252" y="569"/>
                  </a:cubicBezTo>
                  <a:cubicBezTo>
                    <a:pt x="249" y="576"/>
                    <a:pt x="238" y="604"/>
                    <a:pt x="231" y="605"/>
                  </a:cubicBezTo>
                  <a:cubicBezTo>
                    <a:pt x="212" y="635"/>
                    <a:pt x="212" y="635"/>
                    <a:pt x="212" y="635"/>
                  </a:cubicBezTo>
                  <a:cubicBezTo>
                    <a:pt x="207" y="643"/>
                    <a:pt x="203" y="655"/>
                    <a:pt x="196" y="663"/>
                  </a:cubicBezTo>
                  <a:cubicBezTo>
                    <a:pt x="193" y="668"/>
                    <a:pt x="188" y="680"/>
                    <a:pt x="183" y="682"/>
                  </a:cubicBezTo>
                  <a:cubicBezTo>
                    <a:pt x="176" y="692"/>
                    <a:pt x="176" y="692"/>
                    <a:pt x="176" y="692"/>
                  </a:cubicBezTo>
                  <a:cubicBezTo>
                    <a:pt x="175" y="692"/>
                    <a:pt x="175" y="692"/>
                    <a:pt x="175" y="692"/>
                  </a:cubicBezTo>
                  <a:cubicBezTo>
                    <a:pt x="173" y="687"/>
                    <a:pt x="171" y="675"/>
                    <a:pt x="169" y="669"/>
                  </a:cubicBezTo>
                  <a:cubicBezTo>
                    <a:pt x="167" y="662"/>
                    <a:pt x="166" y="661"/>
                    <a:pt x="159" y="658"/>
                  </a:cubicBezTo>
                  <a:cubicBezTo>
                    <a:pt x="155" y="656"/>
                    <a:pt x="154" y="654"/>
                    <a:pt x="152" y="651"/>
                  </a:cubicBezTo>
                  <a:cubicBezTo>
                    <a:pt x="149" y="646"/>
                    <a:pt x="139" y="647"/>
                    <a:pt x="134" y="644"/>
                  </a:cubicBezTo>
                  <a:cubicBezTo>
                    <a:pt x="132" y="643"/>
                    <a:pt x="130" y="640"/>
                    <a:pt x="128" y="638"/>
                  </a:cubicBezTo>
                  <a:cubicBezTo>
                    <a:pt x="125" y="634"/>
                    <a:pt x="120" y="635"/>
                    <a:pt x="116" y="634"/>
                  </a:cubicBezTo>
                  <a:cubicBezTo>
                    <a:pt x="109" y="633"/>
                    <a:pt x="106" y="629"/>
                    <a:pt x="98" y="628"/>
                  </a:cubicBezTo>
                  <a:cubicBezTo>
                    <a:pt x="89" y="627"/>
                    <a:pt x="90" y="625"/>
                    <a:pt x="85" y="620"/>
                  </a:cubicBezTo>
                  <a:cubicBezTo>
                    <a:pt x="83" y="618"/>
                    <a:pt x="74" y="622"/>
                    <a:pt x="72" y="623"/>
                  </a:cubicBezTo>
                  <a:cubicBezTo>
                    <a:pt x="63" y="626"/>
                    <a:pt x="62" y="629"/>
                    <a:pt x="55" y="623"/>
                  </a:cubicBezTo>
                  <a:cubicBezTo>
                    <a:pt x="45" y="616"/>
                    <a:pt x="41" y="630"/>
                    <a:pt x="35" y="620"/>
                  </a:cubicBezTo>
                  <a:cubicBezTo>
                    <a:pt x="33" y="616"/>
                    <a:pt x="29" y="614"/>
                    <a:pt x="33" y="610"/>
                  </a:cubicBezTo>
                  <a:cubicBezTo>
                    <a:pt x="40" y="603"/>
                    <a:pt x="38" y="589"/>
                    <a:pt x="48" y="584"/>
                  </a:cubicBezTo>
                  <a:cubicBezTo>
                    <a:pt x="57" y="580"/>
                    <a:pt x="57" y="572"/>
                    <a:pt x="49" y="568"/>
                  </a:cubicBezTo>
                  <a:cubicBezTo>
                    <a:pt x="39" y="566"/>
                    <a:pt x="31" y="571"/>
                    <a:pt x="29" y="557"/>
                  </a:cubicBezTo>
                  <a:cubicBezTo>
                    <a:pt x="28" y="550"/>
                    <a:pt x="29" y="544"/>
                    <a:pt x="29" y="537"/>
                  </a:cubicBezTo>
                  <a:cubicBezTo>
                    <a:pt x="29" y="531"/>
                    <a:pt x="23" y="532"/>
                    <a:pt x="23" y="527"/>
                  </a:cubicBezTo>
                  <a:cubicBezTo>
                    <a:pt x="23" y="524"/>
                    <a:pt x="21" y="522"/>
                    <a:pt x="19" y="520"/>
                  </a:cubicBezTo>
                  <a:cubicBezTo>
                    <a:pt x="11" y="511"/>
                    <a:pt x="11" y="511"/>
                    <a:pt x="11" y="511"/>
                  </a:cubicBezTo>
                  <a:cubicBezTo>
                    <a:pt x="11" y="511"/>
                    <a:pt x="11" y="511"/>
                    <a:pt x="11" y="511"/>
                  </a:cubicBezTo>
                  <a:cubicBezTo>
                    <a:pt x="15" y="509"/>
                    <a:pt x="18" y="506"/>
                    <a:pt x="22" y="503"/>
                  </a:cubicBezTo>
                  <a:cubicBezTo>
                    <a:pt x="25" y="501"/>
                    <a:pt x="32" y="500"/>
                    <a:pt x="32" y="496"/>
                  </a:cubicBezTo>
                  <a:cubicBezTo>
                    <a:pt x="38" y="494"/>
                    <a:pt x="42" y="491"/>
                    <a:pt x="34" y="487"/>
                  </a:cubicBezTo>
                  <a:cubicBezTo>
                    <a:pt x="27" y="484"/>
                    <a:pt x="31" y="483"/>
                    <a:pt x="33" y="478"/>
                  </a:cubicBezTo>
                  <a:cubicBezTo>
                    <a:pt x="34" y="476"/>
                    <a:pt x="33" y="471"/>
                    <a:pt x="34" y="469"/>
                  </a:cubicBezTo>
                  <a:cubicBezTo>
                    <a:pt x="34" y="465"/>
                    <a:pt x="36" y="459"/>
                    <a:pt x="38" y="456"/>
                  </a:cubicBezTo>
                  <a:cubicBezTo>
                    <a:pt x="40" y="449"/>
                    <a:pt x="49" y="449"/>
                    <a:pt x="55" y="450"/>
                  </a:cubicBezTo>
                  <a:cubicBezTo>
                    <a:pt x="56" y="441"/>
                    <a:pt x="52" y="444"/>
                    <a:pt x="59" y="439"/>
                  </a:cubicBezTo>
                  <a:cubicBezTo>
                    <a:pt x="59" y="434"/>
                    <a:pt x="51" y="425"/>
                    <a:pt x="60" y="423"/>
                  </a:cubicBezTo>
                  <a:cubicBezTo>
                    <a:pt x="73" y="418"/>
                    <a:pt x="75" y="409"/>
                    <a:pt x="77" y="397"/>
                  </a:cubicBezTo>
                  <a:cubicBezTo>
                    <a:pt x="77" y="393"/>
                    <a:pt x="75" y="387"/>
                    <a:pt x="73" y="384"/>
                  </a:cubicBezTo>
                  <a:cubicBezTo>
                    <a:pt x="71" y="377"/>
                    <a:pt x="64" y="381"/>
                    <a:pt x="62" y="372"/>
                  </a:cubicBezTo>
                  <a:cubicBezTo>
                    <a:pt x="62" y="370"/>
                    <a:pt x="63" y="367"/>
                    <a:pt x="63" y="365"/>
                  </a:cubicBezTo>
                  <a:cubicBezTo>
                    <a:pt x="61" y="365"/>
                    <a:pt x="62" y="360"/>
                    <a:pt x="59" y="361"/>
                  </a:cubicBezTo>
                  <a:cubicBezTo>
                    <a:pt x="52" y="363"/>
                    <a:pt x="51" y="361"/>
                    <a:pt x="46" y="357"/>
                  </a:cubicBezTo>
                  <a:cubicBezTo>
                    <a:pt x="44" y="355"/>
                    <a:pt x="46" y="351"/>
                    <a:pt x="44" y="350"/>
                  </a:cubicBezTo>
                  <a:cubicBezTo>
                    <a:pt x="33" y="343"/>
                    <a:pt x="33" y="343"/>
                    <a:pt x="33" y="343"/>
                  </a:cubicBezTo>
                  <a:cubicBezTo>
                    <a:pt x="31" y="342"/>
                    <a:pt x="19" y="327"/>
                    <a:pt x="17" y="329"/>
                  </a:cubicBezTo>
                  <a:cubicBezTo>
                    <a:pt x="2" y="340"/>
                    <a:pt x="11" y="308"/>
                    <a:pt x="4" y="309"/>
                  </a:cubicBezTo>
                  <a:cubicBezTo>
                    <a:pt x="2" y="309"/>
                    <a:pt x="1" y="308"/>
                    <a:pt x="0" y="30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 name="Freeform 80">
              <a:extLst>
                <a:ext uri="{FF2B5EF4-FFF2-40B4-BE49-F238E27FC236}">
                  <a16:creationId xmlns:a16="http://schemas.microsoft.com/office/drawing/2014/main" id="{D909C909-71CD-4BE4-AF04-ACE8A8A37536}"/>
                </a:ext>
              </a:extLst>
            </p:cNvPr>
            <p:cNvSpPr>
              <a:spLocks/>
            </p:cNvSpPr>
            <p:nvPr/>
          </p:nvSpPr>
          <p:spPr bwMode="auto">
            <a:xfrm>
              <a:off x="6225137" y="990600"/>
              <a:ext cx="2021295" cy="1380072"/>
            </a:xfrm>
            <a:custGeom>
              <a:avLst/>
              <a:gdLst/>
              <a:ahLst/>
              <a:cxnLst>
                <a:cxn ang="0">
                  <a:pos x="284" y="485"/>
                </a:cxn>
                <a:cxn ang="0">
                  <a:pos x="314" y="463"/>
                </a:cxn>
                <a:cxn ang="0">
                  <a:pos x="349" y="444"/>
                </a:cxn>
                <a:cxn ang="0">
                  <a:pos x="360" y="457"/>
                </a:cxn>
                <a:cxn ang="0">
                  <a:pos x="377" y="477"/>
                </a:cxn>
                <a:cxn ang="0">
                  <a:pos x="391" y="507"/>
                </a:cxn>
                <a:cxn ang="0">
                  <a:pos x="409" y="516"/>
                </a:cxn>
                <a:cxn ang="0">
                  <a:pos x="460" y="517"/>
                </a:cxn>
                <a:cxn ang="0">
                  <a:pos x="483" y="515"/>
                </a:cxn>
                <a:cxn ang="0">
                  <a:pos x="507" y="510"/>
                </a:cxn>
                <a:cxn ang="0">
                  <a:pos x="507" y="473"/>
                </a:cxn>
                <a:cxn ang="0">
                  <a:pos x="531" y="464"/>
                </a:cxn>
                <a:cxn ang="0">
                  <a:pos x="550" y="437"/>
                </a:cxn>
                <a:cxn ang="0">
                  <a:pos x="573" y="444"/>
                </a:cxn>
                <a:cxn ang="0">
                  <a:pos x="597" y="431"/>
                </a:cxn>
                <a:cxn ang="0">
                  <a:pos x="607" y="394"/>
                </a:cxn>
                <a:cxn ang="0">
                  <a:pos x="622" y="377"/>
                </a:cxn>
                <a:cxn ang="0">
                  <a:pos x="680" y="382"/>
                </a:cxn>
                <a:cxn ang="0">
                  <a:pos x="681" y="353"/>
                </a:cxn>
                <a:cxn ang="0">
                  <a:pos x="663" y="321"/>
                </a:cxn>
                <a:cxn ang="0">
                  <a:pos x="689" y="310"/>
                </a:cxn>
                <a:cxn ang="0">
                  <a:pos x="721" y="306"/>
                </a:cxn>
                <a:cxn ang="0">
                  <a:pos x="748" y="305"/>
                </a:cxn>
                <a:cxn ang="0">
                  <a:pos x="769" y="291"/>
                </a:cxn>
                <a:cxn ang="0">
                  <a:pos x="728" y="215"/>
                </a:cxn>
                <a:cxn ang="0">
                  <a:pos x="701" y="45"/>
                </a:cxn>
                <a:cxn ang="0">
                  <a:pos x="679" y="32"/>
                </a:cxn>
                <a:cxn ang="0">
                  <a:pos x="614" y="28"/>
                </a:cxn>
                <a:cxn ang="0">
                  <a:pos x="576" y="34"/>
                </a:cxn>
                <a:cxn ang="0">
                  <a:pos x="530" y="26"/>
                </a:cxn>
                <a:cxn ang="0">
                  <a:pos x="441" y="6"/>
                </a:cxn>
                <a:cxn ang="0">
                  <a:pos x="420" y="12"/>
                </a:cxn>
                <a:cxn ang="0">
                  <a:pos x="389" y="16"/>
                </a:cxn>
                <a:cxn ang="0">
                  <a:pos x="364" y="50"/>
                </a:cxn>
                <a:cxn ang="0">
                  <a:pos x="321" y="67"/>
                </a:cxn>
                <a:cxn ang="0">
                  <a:pos x="283" y="70"/>
                </a:cxn>
                <a:cxn ang="0">
                  <a:pos x="258" y="91"/>
                </a:cxn>
                <a:cxn ang="0">
                  <a:pos x="241" y="115"/>
                </a:cxn>
                <a:cxn ang="0">
                  <a:pos x="203" y="159"/>
                </a:cxn>
                <a:cxn ang="0">
                  <a:pos x="173" y="186"/>
                </a:cxn>
                <a:cxn ang="0">
                  <a:pos x="142" y="196"/>
                </a:cxn>
                <a:cxn ang="0">
                  <a:pos x="112" y="222"/>
                </a:cxn>
                <a:cxn ang="0">
                  <a:pos x="89" y="243"/>
                </a:cxn>
                <a:cxn ang="0">
                  <a:pos x="86" y="262"/>
                </a:cxn>
                <a:cxn ang="0">
                  <a:pos x="82" y="287"/>
                </a:cxn>
                <a:cxn ang="0">
                  <a:pos x="72" y="329"/>
                </a:cxn>
                <a:cxn ang="0">
                  <a:pos x="25" y="361"/>
                </a:cxn>
                <a:cxn ang="0">
                  <a:pos x="1" y="388"/>
                </a:cxn>
                <a:cxn ang="0">
                  <a:pos x="25" y="427"/>
                </a:cxn>
                <a:cxn ang="0">
                  <a:pos x="83" y="417"/>
                </a:cxn>
                <a:cxn ang="0">
                  <a:pos x="100" y="442"/>
                </a:cxn>
                <a:cxn ang="0">
                  <a:pos x="117" y="462"/>
                </a:cxn>
                <a:cxn ang="0">
                  <a:pos x="162" y="468"/>
                </a:cxn>
                <a:cxn ang="0">
                  <a:pos x="203" y="452"/>
                </a:cxn>
                <a:cxn ang="0">
                  <a:pos x="244" y="453"/>
                </a:cxn>
                <a:cxn ang="0">
                  <a:pos x="243" y="471"/>
                </a:cxn>
                <a:cxn ang="0">
                  <a:pos x="263" y="497"/>
                </a:cxn>
                <a:cxn ang="0">
                  <a:pos x="276" y="507"/>
                </a:cxn>
                <a:cxn ang="0">
                  <a:pos x="308" y="501"/>
                </a:cxn>
                <a:cxn ang="0">
                  <a:pos x="314" y="485"/>
                </a:cxn>
              </a:cxnLst>
              <a:rect l="0" t="0" r="r" b="b"/>
              <a:pathLst>
                <a:path w="769" h="525">
                  <a:moveTo>
                    <a:pt x="308" y="479"/>
                  </a:moveTo>
                  <a:cubicBezTo>
                    <a:pt x="300" y="484"/>
                    <a:pt x="297" y="487"/>
                    <a:pt x="287" y="489"/>
                  </a:cubicBezTo>
                  <a:cubicBezTo>
                    <a:pt x="284" y="489"/>
                    <a:pt x="281" y="489"/>
                    <a:pt x="284" y="485"/>
                  </a:cubicBezTo>
                  <a:cubicBezTo>
                    <a:pt x="287" y="481"/>
                    <a:pt x="280" y="479"/>
                    <a:pt x="288" y="477"/>
                  </a:cubicBezTo>
                  <a:cubicBezTo>
                    <a:pt x="294" y="476"/>
                    <a:pt x="294" y="475"/>
                    <a:pt x="297" y="470"/>
                  </a:cubicBezTo>
                  <a:cubicBezTo>
                    <a:pt x="299" y="466"/>
                    <a:pt x="314" y="471"/>
                    <a:pt x="314" y="463"/>
                  </a:cubicBezTo>
                  <a:cubicBezTo>
                    <a:pt x="314" y="457"/>
                    <a:pt x="315" y="452"/>
                    <a:pt x="322" y="451"/>
                  </a:cubicBezTo>
                  <a:cubicBezTo>
                    <a:pt x="328" y="450"/>
                    <a:pt x="331" y="445"/>
                    <a:pt x="336" y="443"/>
                  </a:cubicBezTo>
                  <a:cubicBezTo>
                    <a:pt x="340" y="442"/>
                    <a:pt x="344" y="444"/>
                    <a:pt x="349" y="444"/>
                  </a:cubicBezTo>
                  <a:cubicBezTo>
                    <a:pt x="350" y="444"/>
                    <a:pt x="358" y="441"/>
                    <a:pt x="359" y="444"/>
                  </a:cubicBezTo>
                  <a:cubicBezTo>
                    <a:pt x="360" y="446"/>
                    <a:pt x="355" y="448"/>
                    <a:pt x="355" y="451"/>
                  </a:cubicBezTo>
                  <a:cubicBezTo>
                    <a:pt x="355" y="455"/>
                    <a:pt x="357" y="455"/>
                    <a:pt x="360" y="457"/>
                  </a:cubicBezTo>
                  <a:cubicBezTo>
                    <a:pt x="364" y="460"/>
                    <a:pt x="358" y="466"/>
                    <a:pt x="367" y="466"/>
                  </a:cubicBezTo>
                  <a:cubicBezTo>
                    <a:pt x="371" y="466"/>
                    <a:pt x="373" y="465"/>
                    <a:pt x="376" y="469"/>
                  </a:cubicBezTo>
                  <a:cubicBezTo>
                    <a:pt x="381" y="474"/>
                    <a:pt x="384" y="472"/>
                    <a:pt x="377" y="477"/>
                  </a:cubicBezTo>
                  <a:cubicBezTo>
                    <a:pt x="374" y="479"/>
                    <a:pt x="373" y="489"/>
                    <a:pt x="373" y="492"/>
                  </a:cubicBezTo>
                  <a:cubicBezTo>
                    <a:pt x="373" y="498"/>
                    <a:pt x="374" y="504"/>
                    <a:pt x="381" y="504"/>
                  </a:cubicBezTo>
                  <a:cubicBezTo>
                    <a:pt x="386" y="505"/>
                    <a:pt x="392" y="501"/>
                    <a:pt x="391" y="507"/>
                  </a:cubicBezTo>
                  <a:cubicBezTo>
                    <a:pt x="390" y="510"/>
                    <a:pt x="389" y="516"/>
                    <a:pt x="393" y="516"/>
                  </a:cubicBezTo>
                  <a:cubicBezTo>
                    <a:pt x="397" y="516"/>
                    <a:pt x="397" y="521"/>
                    <a:pt x="400" y="521"/>
                  </a:cubicBezTo>
                  <a:cubicBezTo>
                    <a:pt x="402" y="521"/>
                    <a:pt x="404" y="516"/>
                    <a:pt x="409" y="516"/>
                  </a:cubicBezTo>
                  <a:cubicBezTo>
                    <a:pt x="415" y="515"/>
                    <a:pt x="418" y="521"/>
                    <a:pt x="424" y="522"/>
                  </a:cubicBezTo>
                  <a:cubicBezTo>
                    <a:pt x="429" y="522"/>
                    <a:pt x="434" y="520"/>
                    <a:pt x="439" y="522"/>
                  </a:cubicBezTo>
                  <a:cubicBezTo>
                    <a:pt x="444" y="525"/>
                    <a:pt x="454" y="518"/>
                    <a:pt x="460" y="517"/>
                  </a:cubicBezTo>
                  <a:cubicBezTo>
                    <a:pt x="463" y="517"/>
                    <a:pt x="466" y="519"/>
                    <a:pt x="469" y="520"/>
                  </a:cubicBezTo>
                  <a:cubicBezTo>
                    <a:pt x="472" y="521"/>
                    <a:pt x="474" y="518"/>
                    <a:pt x="477" y="516"/>
                  </a:cubicBezTo>
                  <a:cubicBezTo>
                    <a:pt x="479" y="517"/>
                    <a:pt x="482" y="515"/>
                    <a:pt x="483" y="515"/>
                  </a:cubicBezTo>
                  <a:cubicBezTo>
                    <a:pt x="485" y="517"/>
                    <a:pt x="486" y="520"/>
                    <a:pt x="488" y="516"/>
                  </a:cubicBezTo>
                  <a:cubicBezTo>
                    <a:pt x="490" y="513"/>
                    <a:pt x="489" y="512"/>
                    <a:pt x="493" y="511"/>
                  </a:cubicBezTo>
                  <a:cubicBezTo>
                    <a:pt x="498" y="510"/>
                    <a:pt x="502" y="510"/>
                    <a:pt x="507" y="510"/>
                  </a:cubicBezTo>
                  <a:cubicBezTo>
                    <a:pt x="513" y="510"/>
                    <a:pt x="511" y="501"/>
                    <a:pt x="511" y="496"/>
                  </a:cubicBezTo>
                  <a:cubicBezTo>
                    <a:pt x="512" y="490"/>
                    <a:pt x="510" y="486"/>
                    <a:pt x="508" y="481"/>
                  </a:cubicBezTo>
                  <a:cubicBezTo>
                    <a:pt x="509" y="479"/>
                    <a:pt x="507" y="473"/>
                    <a:pt x="507" y="473"/>
                  </a:cubicBezTo>
                  <a:cubicBezTo>
                    <a:pt x="508" y="472"/>
                    <a:pt x="515" y="468"/>
                    <a:pt x="515" y="468"/>
                  </a:cubicBezTo>
                  <a:cubicBezTo>
                    <a:pt x="516" y="472"/>
                    <a:pt x="523" y="477"/>
                    <a:pt x="527" y="475"/>
                  </a:cubicBezTo>
                  <a:cubicBezTo>
                    <a:pt x="531" y="474"/>
                    <a:pt x="524" y="467"/>
                    <a:pt x="531" y="464"/>
                  </a:cubicBezTo>
                  <a:cubicBezTo>
                    <a:pt x="537" y="462"/>
                    <a:pt x="534" y="460"/>
                    <a:pt x="533" y="456"/>
                  </a:cubicBezTo>
                  <a:cubicBezTo>
                    <a:pt x="533" y="452"/>
                    <a:pt x="535" y="439"/>
                    <a:pt x="537" y="436"/>
                  </a:cubicBezTo>
                  <a:cubicBezTo>
                    <a:pt x="539" y="429"/>
                    <a:pt x="545" y="437"/>
                    <a:pt x="550" y="437"/>
                  </a:cubicBezTo>
                  <a:cubicBezTo>
                    <a:pt x="552" y="437"/>
                    <a:pt x="555" y="438"/>
                    <a:pt x="557" y="438"/>
                  </a:cubicBezTo>
                  <a:cubicBezTo>
                    <a:pt x="560" y="437"/>
                    <a:pt x="561" y="433"/>
                    <a:pt x="566" y="433"/>
                  </a:cubicBezTo>
                  <a:cubicBezTo>
                    <a:pt x="569" y="434"/>
                    <a:pt x="572" y="441"/>
                    <a:pt x="573" y="444"/>
                  </a:cubicBezTo>
                  <a:cubicBezTo>
                    <a:pt x="574" y="449"/>
                    <a:pt x="581" y="442"/>
                    <a:pt x="583" y="441"/>
                  </a:cubicBezTo>
                  <a:cubicBezTo>
                    <a:pt x="585" y="441"/>
                    <a:pt x="592" y="440"/>
                    <a:pt x="594" y="438"/>
                  </a:cubicBezTo>
                  <a:cubicBezTo>
                    <a:pt x="595" y="436"/>
                    <a:pt x="594" y="433"/>
                    <a:pt x="597" y="431"/>
                  </a:cubicBezTo>
                  <a:cubicBezTo>
                    <a:pt x="603" y="427"/>
                    <a:pt x="597" y="423"/>
                    <a:pt x="599" y="419"/>
                  </a:cubicBezTo>
                  <a:cubicBezTo>
                    <a:pt x="602" y="413"/>
                    <a:pt x="614" y="413"/>
                    <a:pt x="609" y="404"/>
                  </a:cubicBezTo>
                  <a:cubicBezTo>
                    <a:pt x="607" y="401"/>
                    <a:pt x="604" y="396"/>
                    <a:pt x="607" y="394"/>
                  </a:cubicBezTo>
                  <a:cubicBezTo>
                    <a:pt x="613" y="391"/>
                    <a:pt x="611" y="389"/>
                    <a:pt x="611" y="383"/>
                  </a:cubicBezTo>
                  <a:cubicBezTo>
                    <a:pt x="613" y="379"/>
                    <a:pt x="612" y="374"/>
                    <a:pt x="616" y="372"/>
                  </a:cubicBezTo>
                  <a:cubicBezTo>
                    <a:pt x="619" y="370"/>
                    <a:pt x="621" y="375"/>
                    <a:pt x="622" y="377"/>
                  </a:cubicBezTo>
                  <a:cubicBezTo>
                    <a:pt x="626" y="381"/>
                    <a:pt x="641" y="377"/>
                    <a:pt x="642" y="381"/>
                  </a:cubicBezTo>
                  <a:cubicBezTo>
                    <a:pt x="643" y="390"/>
                    <a:pt x="642" y="389"/>
                    <a:pt x="651" y="388"/>
                  </a:cubicBezTo>
                  <a:cubicBezTo>
                    <a:pt x="657" y="387"/>
                    <a:pt x="680" y="388"/>
                    <a:pt x="680" y="382"/>
                  </a:cubicBezTo>
                  <a:cubicBezTo>
                    <a:pt x="682" y="371"/>
                    <a:pt x="682" y="372"/>
                    <a:pt x="675" y="365"/>
                  </a:cubicBezTo>
                  <a:cubicBezTo>
                    <a:pt x="673" y="363"/>
                    <a:pt x="677" y="361"/>
                    <a:pt x="676" y="359"/>
                  </a:cubicBezTo>
                  <a:cubicBezTo>
                    <a:pt x="674" y="354"/>
                    <a:pt x="683" y="358"/>
                    <a:pt x="681" y="353"/>
                  </a:cubicBezTo>
                  <a:cubicBezTo>
                    <a:pt x="680" y="351"/>
                    <a:pt x="679" y="344"/>
                    <a:pt x="678" y="344"/>
                  </a:cubicBezTo>
                  <a:cubicBezTo>
                    <a:pt x="665" y="347"/>
                    <a:pt x="649" y="352"/>
                    <a:pt x="658" y="330"/>
                  </a:cubicBezTo>
                  <a:cubicBezTo>
                    <a:pt x="661" y="327"/>
                    <a:pt x="660" y="323"/>
                    <a:pt x="663" y="321"/>
                  </a:cubicBezTo>
                  <a:cubicBezTo>
                    <a:pt x="668" y="317"/>
                    <a:pt x="658" y="311"/>
                    <a:pt x="666" y="310"/>
                  </a:cubicBezTo>
                  <a:cubicBezTo>
                    <a:pt x="671" y="309"/>
                    <a:pt x="672" y="302"/>
                    <a:pt x="677" y="307"/>
                  </a:cubicBezTo>
                  <a:cubicBezTo>
                    <a:pt x="684" y="314"/>
                    <a:pt x="681" y="310"/>
                    <a:pt x="689" y="310"/>
                  </a:cubicBezTo>
                  <a:cubicBezTo>
                    <a:pt x="692" y="310"/>
                    <a:pt x="698" y="313"/>
                    <a:pt x="701" y="309"/>
                  </a:cubicBezTo>
                  <a:cubicBezTo>
                    <a:pt x="703" y="305"/>
                    <a:pt x="706" y="309"/>
                    <a:pt x="708" y="306"/>
                  </a:cubicBezTo>
                  <a:cubicBezTo>
                    <a:pt x="717" y="298"/>
                    <a:pt x="713" y="303"/>
                    <a:pt x="721" y="306"/>
                  </a:cubicBezTo>
                  <a:cubicBezTo>
                    <a:pt x="725" y="307"/>
                    <a:pt x="725" y="304"/>
                    <a:pt x="727" y="303"/>
                  </a:cubicBezTo>
                  <a:cubicBezTo>
                    <a:pt x="731" y="302"/>
                    <a:pt x="731" y="310"/>
                    <a:pt x="736" y="302"/>
                  </a:cubicBezTo>
                  <a:cubicBezTo>
                    <a:pt x="737" y="299"/>
                    <a:pt x="742" y="308"/>
                    <a:pt x="748" y="305"/>
                  </a:cubicBezTo>
                  <a:cubicBezTo>
                    <a:pt x="751" y="304"/>
                    <a:pt x="750" y="300"/>
                    <a:pt x="752" y="298"/>
                  </a:cubicBezTo>
                  <a:cubicBezTo>
                    <a:pt x="756" y="296"/>
                    <a:pt x="765" y="293"/>
                    <a:pt x="769" y="291"/>
                  </a:cubicBezTo>
                  <a:cubicBezTo>
                    <a:pt x="769" y="291"/>
                    <a:pt x="769" y="291"/>
                    <a:pt x="769" y="291"/>
                  </a:cubicBezTo>
                  <a:cubicBezTo>
                    <a:pt x="767" y="287"/>
                    <a:pt x="764" y="283"/>
                    <a:pt x="759" y="279"/>
                  </a:cubicBezTo>
                  <a:cubicBezTo>
                    <a:pt x="746" y="268"/>
                    <a:pt x="752" y="253"/>
                    <a:pt x="745" y="241"/>
                  </a:cubicBezTo>
                  <a:cubicBezTo>
                    <a:pt x="740" y="231"/>
                    <a:pt x="731" y="226"/>
                    <a:pt x="728" y="215"/>
                  </a:cubicBezTo>
                  <a:cubicBezTo>
                    <a:pt x="726" y="204"/>
                    <a:pt x="730" y="181"/>
                    <a:pt x="733" y="170"/>
                  </a:cubicBezTo>
                  <a:cubicBezTo>
                    <a:pt x="701" y="45"/>
                    <a:pt x="701" y="45"/>
                    <a:pt x="701" y="45"/>
                  </a:cubicBezTo>
                  <a:cubicBezTo>
                    <a:pt x="701" y="45"/>
                    <a:pt x="701" y="45"/>
                    <a:pt x="701" y="45"/>
                  </a:cubicBezTo>
                  <a:cubicBezTo>
                    <a:pt x="697" y="42"/>
                    <a:pt x="693" y="40"/>
                    <a:pt x="691" y="38"/>
                  </a:cubicBezTo>
                  <a:cubicBezTo>
                    <a:pt x="690" y="35"/>
                    <a:pt x="688" y="35"/>
                    <a:pt x="684" y="35"/>
                  </a:cubicBezTo>
                  <a:cubicBezTo>
                    <a:pt x="681" y="35"/>
                    <a:pt x="681" y="32"/>
                    <a:pt x="679" y="32"/>
                  </a:cubicBezTo>
                  <a:cubicBezTo>
                    <a:pt x="670" y="32"/>
                    <a:pt x="667" y="36"/>
                    <a:pt x="659" y="32"/>
                  </a:cubicBezTo>
                  <a:cubicBezTo>
                    <a:pt x="649" y="27"/>
                    <a:pt x="636" y="25"/>
                    <a:pt x="625" y="28"/>
                  </a:cubicBezTo>
                  <a:cubicBezTo>
                    <a:pt x="621" y="29"/>
                    <a:pt x="618" y="28"/>
                    <a:pt x="614" y="28"/>
                  </a:cubicBezTo>
                  <a:cubicBezTo>
                    <a:pt x="610" y="29"/>
                    <a:pt x="606" y="33"/>
                    <a:pt x="602" y="31"/>
                  </a:cubicBezTo>
                  <a:cubicBezTo>
                    <a:pt x="595" y="28"/>
                    <a:pt x="592" y="34"/>
                    <a:pt x="586" y="31"/>
                  </a:cubicBezTo>
                  <a:cubicBezTo>
                    <a:pt x="581" y="28"/>
                    <a:pt x="580" y="32"/>
                    <a:pt x="576" y="34"/>
                  </a:cubicBezTo>
                  <a:cubicBezTo>
                    <a:pt x="572" y="36"/>
                    <a:pt x="567" y="34"/>
                    <a:pt x="563" y="34"/>
                  </a:cubicBezTo>
                  <a:cubicBezTo>
                    <a:pt x="550" y="36"/>
                    <a:pt x="555" y="28"/>
                    <a:pt x="546" y="26"/>
                  </a:cubicBezTo>
                  <a:cubicBezTo>
                    <a:pt x="540" y="25"/>
                    <a:pt x="534" y="31"/>
                    <a:pt x="530" y="26"/>
                  </a:cubicBezTo>
                  <a:cubicBezTo>
                    <a:pt x="525" y="21"/>
                    <a:pt x="510" y="13"/>
                    <a:pt x="495" y="8"/>
                  </a:cubicBezTo>
                  <a:cubicBezTo>
                    <a:pt x="481" y="3"/>
                    <a:pt x="467" y="0"/>
                    <a:pt x="461" y="4"/>
                  </a:cubicBezTo>
                  <a:cubicBezTo>
                    <a:pt x="457" y="7"/>
                    <a:pt x="447" y="6"/>
                    <a:pt x="441" y="6"/>
                  </a:cubicBezTo>
                  <a:cubicBezTo>
                    <a:pt x="437" y="6"/>
                    <a:pt x="431" y="9"/>
                    <a:pt x="426" y="11"/>
                  </a:cubicBezTo>
                  <a:cubicBezTo>
                    <a:pt x="426" y="11"/>
                    <a:pt x="426" y="11"/>
                    <a:pt x="426" y="11"/>
                  </a:cubicBezTo>
                  <a:cubicBezTo>
                    <a:pt x="423" y="12"/>
                    <a:pt x="422" y="12"/>
                    <a:pt x="420" y="12"/>
                  </a:cubicBezTo>
                  <a:cubicBezTo>
                    <a:pt x="416" y="11"/>
                    <a:pt x="411" y="10"/>
                    <a:pt x="407" y="10"/>
                  </a:cubicBezTo>
                  <a:cubicBezTo>
                    <a:pt x="406" y="10"/>
                    <a:pt x="405" y="10"/>
                    <a:pt x="403" y="10"/>
                  </a:cubicBezTo>
                  <a:cubicBezTo>
                    <a:pt x="398" y="11"/>
                    <a:pt x="396" y="16"/>
                    <a:pt x="389" y="16"/>
                  </a:cubicBezTo>
                  <a:cubicBezTo>
                    <a:pt x="384" y="16"/>
                    <a:pt x="379" y="14"/>
                    <a:pt x="377" y="21"/>
                  </a:cubicBezTo>
                  <a:cubicBezTo>
                    <a:pt x="376" y="25"/>
                    <a:pt x="373" y="25"/>
                    <a:pt x="372" y="28"/>
                  </a:cubicBezTo>
                  <a:cubicBezTo>
                    <a:pt x="370" y="32"/>
                    <a:pt x="373" y="48"/>
                    <a:pt x="364" y="50"/>
                  </a:cubicBezTo>
                  <a:cubicBezTo>
                    <a:pt x="360" y="51"/>
                    <a:pt x="354" y="46"/>
                    <a:pt x="352" y="53"/>
                  </a:cubicBezTo>
                  <a:cubicBezTo>
                    <a:pt x="350" y="58"/>
                    <a:pt x="342" y="58"/>
                    <a:pt x="337" y="60"/>
                  </a:cubicBezTo>
                  <a:cubicBezTo>
                    <a:pt x="332" y="62"/>
                    <a:pt x="326" y="68"/>
                    <a:pt x="321" y="67"/>
                  </a:cubicBezTo>
                  <a:cubicBezTo>
                    <a:pt x="314" y="65"/>
                    <a:pt x="312" y="72"/>
                    <a:pt x="307" y="71"/>
                  </a:cubicBezTo>
                  <a:cubicBezTo>
                    <a:pt x="305" y="71"/>
                    <a:pt x="300" y="68"/>
                    <a:pt x="297" y="68"/>
                  </a:cubicBezTo>
                  <a:cubicBezTo>
                    <a:pt x="294" y="67"/>
                    <a:pt x="286" y="68"/>
                    <a:pt x="283" y="70"/>
                  </a:cubicBezTo>
                  <a:cubicBezTo>
                    <a:pt x="277" y="74"/>
                    <a:pt x="274" y="79"/>
                    <a:pt x="269" y="82"/>
                  </a:cubicBezTo>
                  <a:cubicBezTo>
                    <a:pt x="268" y="83"/>
                    <a:pt x="266" y="82"/>
                    <a:pt x="265" y="83"/>
                  </a:cubicBezTo>
                  <a:cubicBezTo>
                    <a:pt x="262" y="85"/>
                    <a:pt x="261" y="88"/>
                    <a:pt x="258" y="91"/>
                  </a:cubicBezTo>
                  <a:cubicBezTo>
                    <a:pt x="257" y="92"/>
                    <a:pt x="258" y="94"/>
                    <a:pt x="257" y="96"/>
                  </a:cubicBezTo>
                  <a:cubicBezTo>
                    <a:pt x="256" y="99"/>
                    <a:pt x="249" y="104"/>
                    <a:pt x="246" y="106"/>
                  </a:cubicBezTo>
                  <a:cubicBezTo>
                    <a:pt x="242" y="108"/>
                    <a:pt x="238" y="109"/>
                    <a:pt x="241" y="115"/>
                  </a:cubicBezTo>
                  <a:cubicBezTo>
                    <a:pt x="243" y="117"/>
                    <a:pt x="242" y="119"/>
                    <a:pt x="240" y="121"/>
                  </a:cubicBezTo>
                  <a:cubicBezTo>
                    <a:pt x="236" y="123"/>
                    <a:pt x="226" y="127"/>
                    <a:pt x="226" y="132"/>
                  </a:cubicBezTo>
                  <a:cubicBezTo>
                    <a:pt x="229" y="149"/>
                    <a:pt x="207" y="146"/>
                    <a:pt x="203" y="159"/>
                  </a:cubicBezTo>
                  <a:cubicBezTo>
                    <a:pt x="198" y="177"/>
                    <a:pt x="193" y="160"/>
                    <a:pt x="187" y="167"/>
                  </a:cubicBezTo>
                  <a:cubicBezTo>
                    <a:pt x="184" y="172"/>
                    <a:pt x="179" y="165"/>
                    <a:pt x="177" y="172"/>
                  </a:cubicBezTo>
                  <a:cubicBezTo>
                    <a:pt x="176" y="176"/>
                    <a:pt x="176" y="183"/>
                    <a:pt x="173" y="186"/>
                  </a:cubicBezTo>
                  <a:cubicBezTo>
                    <a:pt x="170" y="189"/>
                    <a:pt x="169" y="196"/>
                    <a:pt x="164" y="193"/>
                  </a:cubicBezTo>
                  <a:cubicBezTo>
                    <a:pt x="160" y="191"/>
                    <a:pt x="157" y="193"/>
                    <a:pt x="156" y="197"/>
                  </a:cubicBezTo>
                  <a:cubicBezTo>
                    <a:pt x="155" y="203"/>
                    <a:pt x="143" y="195"/>
                    <a:pt x="142" y="196"/>
                  </a:cubicBezTo>
                  <a:cubicBezTo>
                    <a:pt x="137" y="200"/>
                    <a:pt x="137" y="204"/>
                    <a:pt x="131" y="206"/>
                  </a:cubicBezTo>
                  <a:cubicBezTo>
                    <a:pt x="127" y="208"/>
                    <a:pt x="120" y="216"/>
                    <a:pt x="117" y="215"/>
                  </a:cubicBezTo>
                  <a:cubicBezTo>
                    <a:pt x="112" y="213"/>
                    <a:pt x="113" y="221"/>
                    <a:pt x="112" y="222"/>
                  </a:cubicBezTo>
                  <a:cubicBezTo>
                    <a:pt x="109" y="227"/>
                    <a:pt x="103" y="222"/>
                    <a:pt x="105" y="231"/>
                  </a:cubicBezTo>
                  <a:cubicBezTo>
                    <a:pt x="106" y="238"/>
                    <a:pt x="100" y="237"/>
                    <a:pt x="97" y="233"/>
                  </a:cubicBezTo>
                  <a:cubicBezTo>
                    <a:pt x="95" y="229"/>
                    <a:pt x="89" y="243"/>
                    <a:pt x="89" y="243"/>
                  </a:cubicBezTo>
                  <a:cubicBezTo>
                    <a:pt x="89" y="245"/>
                    <a:pt x="89" y="246"/>
                    <a:pt x="89" y="247"/>
                  </a:cubicBezTo>
                  <a:cubicBezTo>
                    <a:pt x="89" y="249"/>
                    <a:pt x="89" y="250"/>
                    <a:pt x="89" y="252"/>
                  </a:cubicBezTo>
                  <a:cubicBezTo>
                    <a:pt x="89" y="256"/>
                    <a:pt x="87" y="258"/>
                    <a:pt x="86" y="262"/>
                  </a:cubicBezTo>
                  <a:cubicBezTo>
                    <a:pt x="86" y="265"/>
                    <a:pt x="89" y="267"/>
                    <a:pt x="88" y="271"/>
                  </a:cubicBezTo>
                  <a:cubicBezTo>
                    <a:pt x="87" y="275"/>
                    <a:pt x="85" y="277"/>
                    <a:pt x="84" y="280"/>
                  </a:cubicBezTo>
                  <a:cubicBezTo>
                    <a:pt x="82" y="283"/>
                    <a:pt x="84" y="285"/>
                    <a:pt x="82" y="287"/>
                  </a:cubicBezTo>
                  <a:cubicBezTo>
                    <a:pt x="79" y="292"/>
                    <a:pt x="79" y="297"/>
                    <a:pt x="76" y="301"/>
                  </a:cubicBezTo>
                  <a:cubicBezTo>
                    <a:pt x="74" y="305"/>
                    <a:pt x="76" y="309"/>
                    <a:pt x="77" y="313"/>
                  </a:cubicBezTo>
                  <a:cubicBezTo>
                    <a:pt x="78" y="316"/>
                    <a:pt x="74" y="326"/>
                    <a:pt x="72" y="329"/>
                  </a:cubicBezTo>
                  <a:cubicBezTo>
                    <a:pt x="67" y="335"/>
                    <a:pt x="56" y="333"/>
                    <a:pt x="51" y="340"/>
                  </a:cubicBezTo>
                  <a:cubicBezTo>
                    <a:pt x="49" y="342"/>
                    <a:pt x="42" y="348"/>
                    <a:pt x="40" y="349"/>
                  </a:cubicBezTo>
                  <a:cubicBezTo>
                    <a:pt x="36" y="352"/>
                    <a:pt x="28" y="357"/>
                    <a:pt x="25" y="361"/>
                  </a:cubicBezTo>
                  <a:cubicBezTo>
                    <a:pt x="22" y="365"/>
                    <a:pt x="24" y="371"/>
                    <a:pt x="22" y="376"/>
                  </a:cubicBezTo>
                  <a:cubicBezTo>
                    <a:pt x="21" y="380"/>
                    <a:pt x="17" y="381"/>
                    <a:pt x="15" y="384"/>
                  </a:cubicBezTo>
                  <a:cubicBezTo>
                    <a:pt x="1" y="388"/>
                    <a:pt x="1" y="388"/>
                    <a:pt x="1" y="388"/>
                  </a:cubicBezTo>
                  <a:cubicBezTo>
                    <a:pt x="1" y="388"/>
                    <a:pt x="1" y="388"/>
                    <a:pt x="1" y="388"/>
                  </a:cubicBezTo>
                  <a:cubicBezTo>
                    <a:pt x="5" y="395"/>
                    <a:pt x="0" y="411"/>
                    <a:pt x="3" y="418"/>
                  </a:cubicBezTo>
                  <a:cubicBezTo>
                    <a:pt x="6" y="426"/>
                    <a:pt x="18" y="428"/>
                    <a:pt x="25" y="427"/>
                  </a:cubicBezTo>
                  <a:cubicBezTo>
                    <a:pt x="34" y="426"/>
                    <a:pt x="35" y="427"/>
                    <a:pt x="41" y="432"/>
                  </a:cubicBezTo>
                  <a:cubicBezTo>
                    <a:pt x="48" y="438"/>
                    <a:pt x="53" y="434"/>
                    <a:pt x="60" y="429"/>
                  </a:cubicBezTo>
                  <a:cubicBezTo>
                    <a:pt x="63" y="426"/>
                    <a:pt x="82" y="419"/>
                    <a:pt x="83" y="417"/>
                  </a:cubicBezTo>
                  <a:cubicBezTo>
                    <a:pt x="84" y="413"/>
                    <a:pt x="86" y="405"/>
                    <a:pt x="90" y="413"/>
                  </a:cubicBezTo>
                  <a:cubicBezTo>
                    <a:pt x="92" y="417"/>
                    <a:pt x="91" y="423"/>
                    <a:pt x="92" y="428"/>
                  </a:cubicBezTo>
                  <a:cubicBezTo>
                    <a:pt x="89" y="435"/>
                    <a:pt x="93" y="440"/>
                    <a:pt x="100" y="442"/>
                  </a:cubicBezTo>
                  <a:cubicBezTo>
                    <a:pt x="105" y="443"/>
                    <a:pt x="103" y="449"/>
                    <a:pt x="108" y="451"/>
                  </a:cubicBezTo>
                  <a:cubicBezTo>
                    <a:pt x="110" y="451"/>
                    <a:pt x="114" y="449"/>
                    <a:pt x="115" y="451"/>
                  </a:cubicBezTo>
                  <a:cubicBezTo>
                    <a:pt x="118" y="455"/>
                    <a:pt x="112" y="459"/>
                    <a:pt x="117" y="462"/>
                  </a:cubicBezTo>
                  <a:cubicBezTo>
                    <a:pt x="122" y="466"/>
                    <a:pt x="129" y="460"/>
                    <a:pt x="133" y="465"/>
                  </a:cubicBezTo>
                  <a:cubicBezTo>
                    <a:pt x="137" y="473"/>
                    <a:pt x="149" y="466"/>
                    <a:pt x="156" y="466"/>
                  </a:cubicBezTo>
                  <a:cubicBezTo>
                    <a:pt x="159" y="466"/>
                    <a:pt x="159" y="468"/>
                    <a:pt x="162" y="468"/>
                  </a:cubicBezTo>
                  <a:cubicBezTo>
                    <a:pt x="167" y="468"/>
                    <a:pt x="170" y="459"/>
                    <a:pt x="172" y="455"/>
                  </a:cubicBezTo>
                  <a:cubicBezTo>
                    <a:pt x="174" y="447"/>
                    <a:pt x="180" y="456"/>
                    <a:pt x="184" y="454"/>
                  </a:cubicBezTo>
                  <a:cubicBezTo>
                    <a:pt x="190" y="453"/>
                    <a:pt x="198" y="449"/>
                    <a:pt x="203" y="452"/>
                  </a:cubicBezTo>
                  <a:cubicBezTo>
                    <a:pt x="209" y="454"/>
                    <a:pt x="213" y="456"/>
                    <a:pt x="218" y="453"/>
                  </a:cubicBezTo>
                  <a:cubicBezTo>
                    <a:pt x="224" y="449"/>
                    <a:pt x="222" y="449"/>
                    <a:pt x="228" y="451"/>
                  </a:cubicBezTo>
                  <a:cubicBezTo>
                    <a:pt x="233" y="454"/>
                    <a:pt x="240" y="449"/>
                    <a:pt x="244" y="453"/>
                  </a:cubicBezTo>
                  <a:cubicBezTo>
                    <a:pt x="248" y="458"/>
                    <a:pt x="255" y="462"/>
                    <a:pt x="261" y="464"/>
                  </a:cubicBezTo>
                  <a:cubicBezTo>
                    <a:pt x="263" y="465"/>
                    <a:pt x="254" y="476"/>
                    <a:pt x="252" y="474"/>
                  </a:cubicBezTo>
                  <a:cubicBezTo>
                    <a:pt x="246" y="470"/>
                    <a:pt x="248" y="469"/>
                    <a:pt x="243" y="471"/>
                  </a:cubicBezTo>
                  <a:cubicBezTo>
                    <a:pt x="236" y="473"/>
                    <a:pt x="239" y="477"/>
                    <a:pt x="243" y="481"/>
                  </a:cubicBezTo>
                  <a:cubicBezTo>
                    <a:pt x="244" y="488"/>
                    <a:pt x="248" y="490"/>
                    <a:pt x="254" y="489"/>
                  </a:cubicBezTo>
                  <a:cubicBezTo>
                    <a:pt x="261" y="487"/>
                    <a:pt x="260" y="492"/>
                    <a:pt x="263" y="497"/>
                  </a:cubicBezTo>
                  <a:cubicBezTo>
                    <a:pt x="266" y="499"/>
                    <a:pt x="267" y="501"/>
                    <a:pt x="267" y="505"/>
                  </a:cubicBezTo>
                  <a:cubicBezTo>
                    <a:pt x="267" y="505"/>
                    <a:pt x="267" y="505"/>
                    <a:pt x="267" y="505"/>
                  </a:cubicBezTo>
                  <a:cubicBezTo>
                    <a:pt x="271" y="506"/>
                    <a:pt x="273" y="504"/>
                    <a:pt x="276" y="507"/>
                  </a:cubicBezTo>
                  <a:cubicBezTo>
                    <a:pt x="280" y="511"/>
                    <a:pt x="288" y="509"/>
                    <a:pt x="292" y="505"/>
                  </a:cubicBezTo>
                  <a:cubicBezTo>
                    <a:pt x="295" y="502"/>
                    <a:pt x="296" y="498"/>
                    <a:pt x="301" y="498"/>
                  </a:cubicBezTo>
                  <a:cubicBezTo>
                    <a:pt x="304" y="498"/>
                    <a:pt x="305" y="501"/>
                    <a:pt x="308" y="501"/>
                  </a:cubicBezTo>
                  <a:cubicBezTo>
                    <a:pt x="310" y="501"/>
                    <a:pt x="318" y="498"/>
                    <a:pt x="319" y="496"/>
                  </a:cubicBezTo>
                  <a:cubicBezTo>
                    <a:pt x="320" y="495"/>
                    <a:pt x="319" y="493"/>
                    <a:pt x="318" y="492"/>
                  </a:cubicBezTo>
                  <a:cubicBezTo>
                    <a:pt x="316" y="490"/>
                    <a:pt x="315" y="488"/>
                    <a:pt x="314" y="485"/>
                  </a:cubicBezTo>
                  <a:cubicBezTo>
                    <a:pt x="308" y="479"/>
                    <a:pt x="308" y="479"/>
                    <a:pt x="308" y="47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 name="Freeform 81">
              <a:extLst>
                <a:ext uri="{FF2B5EF4-FFF2-40B4-BE49-F238E27FC236}">
                  <a16:creationId xmlns:a16="http://schemas.microsoft.com/office/drawing/2014/main" id="{90E2A3F7-4800-4453-971A-AB9D9519A7C9}"/>
                </a:ext>
              </a:extLst>
            </p:cNvPr>
            <p:cNvSpPr>
              <a:spLocks/>
            </p:cNvSpPr>
            <p:nvPr/>
          </p:nvSpPr>
          <p:spPr bwMode="auto">
            <a:xfrm>
              <a:off x="6917391" y="1753855"/>
              <a:ext cx="1386729" cy="1493230"/>
            </a:xfrm>
            <a:custGeom>
              <a:avLst/>
              <a:gdLst/>
              <a:ahLst/>
              <a:cxnLst>
                <a:cxn ang="0">
                  <a:pos x="12" y="450"/>
                </a:cxn>
                <a:cxn ang="0">
                  <a:pos x="39" y="410"/>
                </a:cxn>
                <a:cxn ang="0">
                  <a:pos x="71" y="399"/>
                </a:cxn>
                <a:cxn ang="0">
                  <a:pos x="78" y="376"/>
                </a:cxn>
                <a:cxn ang="0">
                  <a:pos x="39" y="358"/>
                </a:cxn>
                <a:cxn ang="0">
                  <a:pos x="45" y="328"/>
                </a:cxn>
                <a:cxn ang="0">
                  <a:pos x="90" y="308"/>
                </a:cxn>
                <a:cxn ang="0">
                  <a:pos x="101" y="284"/>
                </a:cxn>
                <a:cxn ang="0">
                  <a:pos x="113" y="256"/>
                </a:cxn>
                <a:cxn ang="0">
                  <a:pos x="92" y="253"/>
                </a:cxn>
                <a:cxn ang="0">
                  <a:pos x="77" y="251"/>
                </a:cxn>
                <a:cxn ang="0">
                  <a:pos x="70" y="269"/>
                </a:cxn>
                <a:cxn ang="0">
                  <a:pos x="54" y="255"/>
                </a:cxn>
                <a:cxn ang="0">
                  <a:pos x="54" y="221"/>
                </a:cxn>
                <a:cxn ang="0">
                  <a:pos x="72" y="190"/>
                </a:cxn>
                <a:cxn ang="0">
                  <a:pos x="59" y="182"/>
                </a:cxn>
                <a:cxn ang="0">
                  <a:pos x="24" y="198"/>
                </a:cxn>
                <a:cxn ang="0">
                  <a:pos x="34" y="179"/>
                </a:cxn>
                <a:cxn ang="0">
                  <a:pos x="73" y="152"/>
                </a:cxn>
                <a:cxn ang="0">
                  <a:pos x="92" y="160"/>
                </a:cxn>
                <a:cxn ang="0">
                  <a:pos x="113" y="178"/>
                </a:cxn>
                <a:cxn ang="0">
                  <a:pos x="118" y="213"/>
                </a:cxn>
                <a:cxn ang="0">
                  <a:pos x="137" y="230"/>
                </a:cxn>
                <a:cxn ang="0">
                  <a:pos x="176" y="231"/>
                </a:cxn>
                <a:cxn ang="0">
                  <a:pos x="214" y="225"/>
                </a:cxn>
                <a:cxn ang="0">
                  <a:pos x="230" y="220"/>
                </a:cxn>
                <a:cxn ang="0">
                  <a:pos x="245" y="190"/>
                </a:cxn>
                <a:cxn ang="0">
                  <a:pos x="264" y="184"/>
                </a:cxn>
                <a:cxn ang="0">
                  <a:pos x="274" y="145"/>
                </a:cxn>
                <a:cxn ang="0">
                  <a:pos x="303" y="142"/>
                </a:cxn>
                <a:cxn ang="0">
                  <a:pos x="331" y="147"/>
                </a:cxn>
                <a:cxn ang="0">
                  <a:pos x="346" y="113"/>
                </a:cxn>
                <a:cxn ang="0">
                  <a:pos x="353" y="81"/>
                </a:cxn>
                <a:cxn ang="0">
                  <a:pos x="388" y="97"/>
                </a:cxn>
                <a:cxn ang="0">
                  <a:pos x="413" y="68"/>
                </a:cxn>
                <a:cxn ang="0">
                  <a:pos x="395" y="39"/>
                </a:cxn>
                <a:cxn ang="0">
                  <a:pos x="414" y="16"/>
                </a:cxn>
                <a:cxn ang="0">
                  <a:pos x="445" y="15"/>
                </a:cxn>
                <a:cxn ang="0">
                  <a:pos x="473" y="11"/>
                </a:cxn>
                <a:cxn ang="0">
                  <a:pos x="506" y="0"/>
                </a:cxn>
                <a:cxn ang="0">
                  <a:pos x="521" y="52"/>
                </a:cxn>
                <a:cxn ang="0">
                  <a:pos x="523" y="239"/>
                </a:cxn>
                <a:cxn ang="0">
                  <a:pos x="521" y="306"/>
                </a:cxn>
                <a:cxn ang="0">
                  <a:pos x="443" y="271"/>
                </a:cxn>
                <a:cxn ang="0">
                  <a:pos x="401" y="309"/>
                </a:cxn>
                <a:cxn ang="0">
                  <a:pos x="356" y="423"/>
                </a:cxn>
                <a:cxn ang="0">
                  <a:pos x="374" y="448"/>
                </a:cxn>
                <a:cxn ang="0">
                  <a:pos x="398" y="494"/>
                </a:cxn>
                <a:cxn ang="0">
                  <a:pos x="430" y="510"/>
                </a:cxn>
                <a:cxn ang="0">
                  <a:pos x="400" y="530"/>
                </a:cxn>
                <a:cxn ang="0">
                  <a:pos x="345" y="528"/>
                </a:cxn>
                <a:cxn ang="0">
                  <a:pos x="310" y="534"/>
                </a:cxn>
                <a:cxn ang="0">
                  <a:pos x="279" y="541"/>
                </a:cxn>
                <a:cxn ang="0">
                  <a:pos x="247" y="545"/>
                </a:cxn>
                <a:cxn ang="0">
                  <a:pos x="219" y="551"/>
                </a:cxn>
                <a:cxn ang="0">
                  <a:pos x="204" y="560"/>
                </a:cxn>
                <a:cxn ang="0">
                  <a:pos x="169" y="527"/>
                </a:cxn>
                <a:cxn ang="0">
                  <a:pos x="133" y="506"/>
                </a:cxn>
                <a:cxn ang="0">
                  <a:pos x="95" y="487"/>
                </a:cxn>
                <a:cxn ang="0">
                  <a:pos x="43" y="491"/>
                </a:cxn>
                <a:cxn ang="0">
                  <a:pos x="31" y="477"/>
                </a:cxn>
                <a:cxn ang="0">
                  <a:pos x="13" y="474"/>
                </a:cxn>
              </a:cxnLst>
              <a:rect l="0" t="0" r="r" b="b"/>
              <a:pathLst>
                <a:path w="528" h="568">
                  <a:moveTo>
                    <a:pt x="0" y="468"/>
                  </a:moveTo>
                  <a:cubicBezTo>
                    <a:pt x="1" y="458"/>
                    <a:pt x="7" y="465"/>
                    <a:pt x="10" y="459"/>
                  </a:cubicBezTo>
                  <a:cubicBezTo>
                    <a:pt x="11" y="457"/>
                    <a:pt x="10" y="452"/>
                    <a:pt x="12" y="450"/>
                  </a:cubicBezTo>
                  <a:cubicBezTo>
                    <a:pt x="15" y="448"/>
                    <a:pt x="22" y="447"/>
                    <a:pt x="20" y="441"/>
                  </a:cubicBezTo>
                  <a:cubicBezTo>
                    <a:pt x="16" y="432"/>
                    <a:pt x="27" y="428"/>
                    <a:pt x="33" y="425"/>
                  </a:cubicBezTo>
                  <a:cubicBezTo>
                    <a:pt x="38" y="420"/>
                    <a:pt x="37" y="416"/>
                    <a:pt x="39" y="410"/>
                  </a:cubicBezTo>
                  <a:cubicBezTo>
                    <a:pt x="41" y="403"/>
                    <a:pt x="44" y="410"/>
                    <a:pt x="48" y="411"/>
                  </a:cubicBezTo>
                  <a:cubicBezTo>
                    <a:pt x="49" y="411"/>
                    <a:pt x="51" y="407"/>
                    <a:pt x="56" y="407"/>
                  </a:cubicBezTo>
                  <a:cubicBezTo>
                    <a:pt x="66" y="407"/>
                    <a:pt x="69" y="411"/>
                    <a:pt x="71" y="399"/>
                  </a:cubicBezTo>
                  <a:cubicBezTo>
                    <a:pt x="72" y="396"/>
                    <a:pt x="79" y="393"/>
                    <a:pt x="81" y="391"/>
                  </a:cubicBezTo>
                  <a:cubicBezTo>
                    <a:pt x="84" y="388"/>
                    <a:pt x="83" y="386"/>
                    <a:pt x="81" y="383"/>
                  </a:cubicBezTo>
                  <a:cubicBezTo>
                    <a:pt x="79" y="381"/>
                    <a:pt x="81" y="377"/>
                    <a:pt x="78" y="376"/>
                  </a:cubicBezTo>
                  <a:cubicBezTo>
                    <a:pt x="74" y="375"/>
                    <a:pt x="70" y="379"/>
                    <a:pt x="65" y="378"/>
                  </a:cubicBezTo>
                  <a:cubicBezTo>
                    <a:pt x="58" y="376"/>
                    <a:pt x="55" y="372"/>
                    <a:pt x="51" y="366"/>
                  </a:cubicBezTo>
                  <a:cubicBezTo>
                    <a:pt x="47" y="364"/>
                    <a:pt x="42" y="362"/>
                    <a:pt x="39" y="358"/>
                  </a:cubicBezTo>
                  <a:cubicBezTo>
                    <a:pt x="36" y="356"/>
                    <a:pt x="39" y="352"/>
                    <a:pt x="37" y="349"/>
                  </a:cubicBezTo>
                  <a:cubicBezTo>
                    <a:pt x="34" y="344"/>
                    <a:pt x="35" y="344"/>
                    <a:pt x="36" y="339"/>
                  </a:cubicBezTo>
                  <a:cubicBezTo>
                    <a:pt x="36" y="329"/>
                    <a:pt x="42" y="336"/>
                    <a:pt x="45" y="328"/>
                  </a:cubicBezTo>
                  <a:cubicBezTo>
                    <a:pt x="51" y="315"/>
                    <a:pt x="64" y="323"/>
                    <a:pt x="73" y="326"/>
                  </a:cubicBezTo>
                  <a:cubicBezTo>
                    <a:pt x="77" y="327"/>
                    <a:pt x="86" y="328"/>
                    <a:pt x="88" y="324"/>
                  </a:cubicBezTo>
                  <a:cubicBezTo>
                    <a:pt x="90" y="320"/>
                    <a:pt x="89" y="313"/>
                    <a:pt x="90" y="308"/>
                  </a:cubicBezTo>
                  <a:cubicBezTo>
                    <a:pt x="93" y="308"/>
                    <a:pt x="98" y="306"/>
                    <a:pt x="98" y="303"/>
                  </a:cubicBezTo>
                  <a:cubicBezTo>
                    <a:pt x="99" y="300"/>
                    <a:pt x="96" y="299"/>
                    <a:pt x="97" y="297"/>
                  </a:cubicBezTo>
                  <a:cubicBezTo>
                    <a:pt x="98" y="292"/>
                    <a:pt x="102" y="290"/>
                    <a:pt x="101" y="284"/>
                  </a:cubicBezTo>
                  <a:cubicBezTo>
                    <a:pt x="100" y="280"/>
                    <a:pt x="96" y="275"/>
                    <a:pt x="102" y="272"/>
                  </a:cubicBezTo>
                  <a:cubicBezTo>
                    <a:pt x="105" y="270"/>
                    <a:pt x="111" y="269"/>
                    <a:pt x="112" y="265"/>
                  </a:cubicBezTo>
                  <a:cubicBezTo>
                    <a:pt x="112" y="262"/>
                    <a:pt x="111" y="258"/>
                    <a:pt x="113" y="256"/>
                  </a:cubicBezTo>
                  <a:cubicBezTo>
                    <a:pt x="118" y="250"/>
                    <a:pt x="118" y="246"/>
                    <a:pt x="109" y="247"/>
                  </a:cubicBezTo>
                  <a:cubicBezTo>
                    <a:pt x="105" y="247"/>
                    <a:pt x="104" y="257"/>
                    <a:pt x="97" y="257"/>
                  </a:cubicBezTo>
                  <a:cubicBezTo>
                    <a:pt x="95" y="257"/>
                    <a:pt x="93" y="255"/>
                    <a:pt x="92" y="253"/>
                  </a:cubicBezTo>
                  <a:cubicBezTo>
                    <a:pt x="91" y="250"/>
                    <a:pt x="91" y="253"/>
                    <a:pt x="88" y="252"/>
                  </a:cubicBezTo>
                  <a:cubicBezTo>
                    <a:pt x="85" y="251"/>
                    <a:pt x="84" y="243"/>
                    <a:pt x="81" y="247"/>
                  </a:cubicBezTo>
                  <a:cubicBezTo>
                    <a:pt x="80" y="248"/>
                    <a:pt x="77" y="250"/>
                    <a:pt x="77" y="251"/>
                  </a:cubicBezTo>
                  <a:cubicBezTo>
                    <a:pt x="76" y="253"/>
                    <a:pt x="84" y="253"/>
                    <a:pt x="83" y="259"/>
                  </a:cubicBezTo>
                  <a:cubicBezTo>
                    <a:pt x="82" y="266"/>
                    <a:pt x="86" y="268"/>
                    <a:pt x="79" y="274"/>
                  </a:cubicBezTo>
                  <a:cubicBezTo>
                    <a:pt x="72" y="280"/>
                    <a:pt x="73" y="272"/>
                    <a:pt x="70" y="269"/>
                  </a:cubicBezTo>
                  <a:cubicBezTo>
                    <a:pt x="67" y="265"/>
                    <a:pt x="68" y="273"/>
                    <a:pt x="64" y="272"/>
                  </a:cubicBezTo>
                  <a:cubicBezTo>
                    <a:pt x="58" y="271"/>
                    <a:pt x="58" y="266"/>
                    <a:pt x="58" y="261"/>
                  </a:cubicBezTo>
                  <a:cubicBezTo>
                    <a:pt x="58" y="258"/>
                    <a:pt x="55" y="257"/>
                    <a:pt x="54" y="255"/>
                  </a:cubicBezTo>
                  <a:cubicBezTo>
                    <a:pt x="52" y="251"/>
                    <a:pt x="53" y="246"/>
                    <a:pt x="52" y="242"/>
                  </a:cubicBezTo>
                  <a:cubicBezTo>
                    <a:pt x="52" y="239"/>
                    <a:pt x="54" y="237"/>
                    <a:pt x="54" y="234"/>
                  </a:cubicBezTo>
                  <a:cubicBezTo>
                    <a:pt x="54" y="229"/>
                    <a:pt x="55" y="226"/>
                    <a:pt x="54" y="221"/>
                  </a:cubicBezTo>
                  <a:cubicBezTo>
                    <a:pt x="53" y="211"/>
                    <a:pt x="63" y="215"/>
                    <a:pt x="67" y="209"/>
                  </a:cubicBezTo>
                  <a:cubicBezTo>
                    <a:pt x="69" y="207"/>
                    <a:pt x="70" y="204"/>
                    <a:pt x="72" y="201"/>
                  </a:cubicBezTo>
                  <a:cubicBezTo>
                    <a:pt x="75" y="198"/>
                    <a:pt x="73" y="194"/>
                    <a:pt x="72" y="190"/>
                  </a:cubicBezTo>
                  <a:cubicBezTo>
                    <a:pt x="71" y="188"/>
                    <a:pt x="71" y="183"/>
                    <a:pt x="67" y="184"/>
                  </a:cubicBezTo>
                  <a:cubicBezTo>
                    <a:pt x="66" y="184"/>
                    <a:pt x="64" y="186"/>
                    <a:pt x="62" y="185"/>
                  </a:cubicBezTo>
                  <a:cubicBezTo>
                    <a:pt x="61" y="184"/>
                    <a:pt x="60" y="183"/>
                    <a:pt x="59" y="182"/>
                  </a:cubicBezTo>
                  <a:cubicBezTo>
                    <a:pt x="54" y="181"/>
                    <a:pt x="48" y="186"/>
                    <a:pt x="45" y="188"/>
                  </a:cubicBezTo>
                  <a:cubicBezTo>
                    <a:pt x="45" y="188"/>
                    <a:pt x="45" y="188"/>
                    <a:pt x="45" y="188"/>
                  </a:cubicBezTo>
                  <a:cubicBezTo>
                    <a:pt x="37" y="193"/>
                    <a:pt x="34" y="196"/>
                    <a:pt x="24" y="198"/>
                  </a:cubicBezTo>
                  <a:cubicBezTo>
                    <a:pt x="21" y="198"/>
                    <a:pt x="18" y="198"/>
                    <a:pt x="21" y="194"/>
                  </a:cubicBezTo>
                  <a:cubicBezTo>
                    <a:pt x="24" y="190"/>
                    <a:pt x="17" y="188"/>
                    <a:pt x="25" y="186"/>
                  </a:cubicBezTo>
                  <a:cubicBezTo>
                    <a:pt x="31" y="185"/>
                    <a:pt x="31" y="184"/>
                    <a:pt x="34" y="179"/>
                  </a:cubicBezTo>
                  <a:cubicBezTo>
                    <a:pt x="36" y="175"/>
                    <a:pt x="51" y="180"/>
                    <a:pt x="51" y="172"/>
                  </a:cubicBezTo>
                  <a:cubicBezTo>
                    <a:pt x="51" y="166"/>
                    <a:pt x="52" y="161"/>
                    <a:pt x="59" y="160"/>
                  </a:cubicBezTo>
                  <a:cubicBezTo>
                    <a:pt x="65" y="159"/>
                    <a:pt x="68" y="154"/>
                    <a:pt x="73" y="152"/>
                  </a:cubicBezTo>
                  <a:cubicBezTo>
                    <a:pt x="77" y="151"/>
                    <a:pt x="81" y="153"/>
                    <a:pt x="86" y="153"/>
                  </a:cubicBezTo>
                  <a:cubicBezTo>
                    <a:pt x="87" y="153"/>
                    <a:pt x="95" y="150"/>
                    <a:pt x="96" y="153"/>
                  </a:cubicBezTo>
                  <a:cubicBezTo>
                    <a:pt x="97" y="155"/>
                    <a:pt x="92" y="157"/>
                    <a:pt x="92" y="160"/>
                  </a:cubicBezTo>
                  <a:cubicBezTo>
                    <a:pt x="92" y="164"/>
                    <a:pt x="94" y="164"/>
                    <a:pt x="97" y="166"/>
                  </a:cubicBezTo>
                  <a:cubicBezTo>
                    <a:pt x="101" y="169"/>
                    <a:pt x="95" y="175"/>
                    <a:pt x="104" y="175"/>
                  </a:cubicBezTo>
                  <a:cubicBezTo>
                    <a:pt x="108" y="175"/>
                    <a:pt x="110" y="174"/>
                    <a:pt x="113" y="178"/>
                  </a:cubicBezTo>
                  <a:cubicBezTo>
                    <a:pt x="118" y="183"/>
                    <a:pt x="121" y="181"/>
                    <a:pt x="114" y="186"/>
                  </a:cubicBezTo>
                  <a:cubicBezTo>
                    <a:pt x="111" y="188"/>
                    <a:pt x="110" y="198"/>
                    <a:pt x="110" y="201"/>
                  </a:cubicBezTo>
                  <a:cubicBezTo>
                    <a:pt x="110" y="207"/>
                    <a:pt x="111" y="213"/>
                    <a:pt x="118" y="213"/>
                  </a:cubicBezTo>
                  <a:cubicBezTo>
                    <a:pt x="123" y="214"/>
                    <a:pt x="129" y="210"/>
                    <a:pt x="128" y="216"/>
                  </a:cubicBezTo>
                  <a:cubicBezTo>
                    <a:pt x="127" y="219"/>
                    <a:pt x="126" y="225"/>
                    <a:pt x="130" y="225"/>
                  </a:cubicBezTo>
                  <a:cubicBezTo>
                    <a:pt x="134" y="225"/>
                    <a:pt x="134" y="230"/>
                    <a:pt x="137" y="230"/>
                  </a:cubicBezTo>
                  <a:cubicBezTo>
                    <a:pt x="139" y="230"/>
                    <a:pt x="141" y="225"/>
                    <a:pt x="146" y="225"/>
                  </a:cubicBezTo>
                  <a:cubicBezTo>
                    <a:pt x="152" y="224"/>
                    <a:pt x="155" y="230"/>
                    <a:pt x="161" y="231"/>
                  </a:cubicBezTo>
                  <a:cubicBezTo>
                    <a:pt x="166" y="231"/>
                    <a:pt x="171" y="229"/>
                    <a:pt x="176" y="231"/>
                  </a:cubicBezTo>
                  <a:cubicBezTo>
                    <a:pt x="181" y="234"/>
                    <a:pt x="191" y="227"/>
                    <a:pt x="197" y="226"/>
                  </a:cubicBezTo>
                  <a:cubicBezTo>
                    <a:pt x="200" y="226"/>
                    <a:pt x="203" y="228"/>
                    <a:pt x="206" y="229"/>
                  </a:cubicBezTo>
                  <a:cubicBezTo>
                    <a:pt x="209" y="230"/>
                    <a:pt x="211" y="227"/>
                    <a:pt x="214" y="225"/>
                  </a:cubicBezTo>
                  <a:cubicBezTo>
                    <a:pt x="216" y="226"/>
                    <a:pt x="219" y="224"/>
                    <a:pt x="220" y="224"/>
                  </a:cubicBezTo>
                  <a:cubicBezTo>
                    <a:pt x="222" y="226"/>
                    <a:pt x="223" y="229"/>
                    <a:pt x="225" y="225"/>
                  </a:cubicBezTo>
                  <a:cubicBezTo>
                    <a:pt x="227" y="222"/>
                    <a:pt x="226" y="221"/>
                    <a:pt x="230" y="220"/>
                  </a:cubicBezTo>
                  <a:cubicBezTo>
                    <a:pt x="235" y="219"/>
                    <a:pt x="239" y="219"/>
                    <a:pt x="244" y="219"/>
                  </a:cubicBezTo>
                  <a:cubicBezTo>
                    <a:pt x="250" y="219"/>
                    <a:pt x="248" y="210"/>
                    <a:pt x="248" y="205"/>
                  </a:cubicBezTo>
                  <a:cubicBezTo>
                    <a:pt x="249" y="199"/>
                    <a:pt x="247" y="195"/>
                    <a:pt x="245" y="190"/>
                  </a:cubicBezTo>
                  <a:cubicBezTo>
                    <a:pt x="246" y="188"/>
                    <a:pt x="244" y="182"/>
                    <a:pt x="244" y="182"/>
                  </a:cubicBezTo>
                  <a:cubicBezTo>
                    <a:pt x="245" y="181"/>
                    <a:pt x="252" y="177"/>
                    <a:pt x="252" y="177"/>
                  </a:cubicBezTo>
                  <a:cubicBezTo>
                    <a:pt x="253" y="181"/>
                    <a:pt x="260" y="186"/>
                    <a:pt x="264" y="184"/>
                  </a:cubicBezTo>
                  <a:cubicBezTo>
                    <a:pt x="268" y="183"/>
                    <a:pt x="261" y="176"/>
                    <a:pt x="268" y="173"/>
                  </a:cubicBezTo>
                  <a:cubicBezTo>
                    <a:pt x="274" y="171"/>
                    <a:pt x="271" y="169"/>
                    <a:pt x="270" y="165"/>
                  </a:cubicBezTo>
                  <a:cubicBezTo>
                    <a:pt x="270" y="161"/>
                    <a:pt x="272" y="148"/>
                    <a:pt x="274" y="145"/>
                  </a:cubicBezTo>
                  <a:cubicBezTo>
                    <a:pt x="276" y="138"/>
                    <a:pt x="282" y="146"/>
                    <a:pt x="287" y="146"/>
                  </a:cubicBezTo>
                  <a:cubicBezTo>
                    <a:pt x="289" y="146"/>
                    <a:pt x="292" y="147"/>
                    <a:pt x="294" y="147"/>
                  </a:cubicBezTo>
                  <a:cubicBezTo>
                    <a:pt x="297" y="146"/>
                    <a:pt x="298" y="142"/>
                    <a:pt x="303" y="142"/>
                  </a:cubicBezTo>
                  <a:cubicBezTo>
                    <a:pt x="306" y="143"/>
                    <a:pt x="309" y="150"/>
                    <a:pt x="310" y="153"/>
                  </a:cubicBezTo>
                  <a:cubicBezTo>
                    <a:pt x="311" y="158"/>
                    <a:pt x="318" y="151"/>
                    <a:pt x="320" y="150"/>
                  </a:cubicBezTo>
                  <a:cubicBezTo>
                    <a:pt x="322" y="150"/>
                    <a:pt x="329" y="149"/>
                    <a:pt x="331" y="147"/>
                  </a:cubicBezTo>
                  <a:cubicBezTo>
                    <a:pt x="332" y="145"/>
                    <a:pt x="331" y="142"/>
                    <a:pt x="334" y="140"/>
                  </a:cubicBezTo>
                  <a:cubicBezTo>
                    <a:pt x="340" y="136"/>
                    <a:pt x="334" y="132"/>
                    <a:pt x="336" y="128"/>
                  </a:cubicBezTo>
                  <a:cubicBezTo>
                    <a:pt x="339" y="122"/>
                    <a:pt x="351" y="122"/>
                    <a:pt x="346" y="113"/>
                  </a:cubicBezTo>
                  <a:cubicBezTo>
                    <a:pt x="344" y="110"/>
                    <a:pt x="341" y="105"/>
                    <a:pt x="344" y="103"/>
                  </a:cubicBezTo>
                  <a:cubicBezTo>
                    <a:pt x="350" y="100"/>
                    <a:pt x="348" y="98"/>
                    <a:pt x="348" y="92"/>
                  </a:cubicBezTo>
                  <a:cubicBezTo>
                    <a:pt x="350" y="88"/>
                    <a:pt x="349" y="83"/>
                    <a:pt x="353" y="81"/>
                  </a:cubicBezTo>
                  <a:cubicBezTo>
                    <a:pt x="356" y="79"/>
                    <a:pt x="358" y="84"/>
                    <a:pt x="359" y="86"/>
                  </a:cubicBezTo>
                  <a:cubicBezTo>
                    <a:pt x="363" y="90"/>
                    <a:pt x="378" y="86"/>
                    <a:pt x="379" y="90"/>
                  </a:cubicBezTo>
                  <a:cubicBezTo>
                    <a:pt x="380" y="99"/>
                    <a:pt x="379" y="98"/>
                    <a:pt x="388" y="97"/>
                  </a:cubicBezTo>
                  <a:cubicBezTo>
                    <a:pt x="394" y="96"/>
                    <a:pt x="417" y="97"/>
                    <a:pt x="417" y="91"/>
                  </a:cubicBezTo>
                  <a:cubicBezTo>
                    <a:pt x="419" y="80"/>
                    <a:pt x="419" y="81"/>
                    <a:pt x="412" y="74"/>
                  </a:cubicBezTo>
                  <a:cubicBezTo>
                    <a:pt x="410" y="72"/>
                    <a:pt x="414" y="70"/>
                    <a:pt x="413" y="68"/>
                  </a:cubicBezTo>
                  <a:cubicBezTo>
                    <a:pt x="411" y="63"/>
                    <a:pt x="420" y="67"/>
                    <a:pt x="418" y="62"/>
                  </a:cubicBezTo>
                  <a:cubicBezTo>
                    <a:pt x="417" y="60"/>
                    <a:pt x="416" y="53"/>
                    <a:pt x="415" y="53"/>
                  </a:cubicBezTo>
                  <a:cubicBezTo>
                    <a:pt x="402" y="56"/>
                    <a:pt x="386" y="61"/>
                    <a:pt x="395" y="39"/>
                  </a:cubicBezTo>
                  <a:cubicBezTo>
                    <a:pt x="398" y="36"/>
                    <a:pt x="397" y="32"/>
                    <a:pt x="400" y="30"/>
                  </a:cubicBezTo>
                  <a:cubicBezTo>
                    <a:pt x="405" y="26"/>
                    <a:pt x="395" y="20"/>
                    <a:pt x="403" y="19"/>
                  </a:cubicBezTo>
                  <a:cubicBezTo>
                    <a:pt x="408" y="18"/>
                    <a:pt x="409" y="11"/>
                    <a:pt x="414" y="16"/>
                  </a:cubicBezTo>
                  <a:cubicBezTo>
                    <a:pt x="421" y="23"/>
                    <a:pt x="418" y="19"/>
                    <a:pt x="426" y="19"/>
                  </a:cubicBezTo>
                  <a:cubicBezTo>
                    <a:pt x="429" y="19"/>
                    <a:pt x="435" y="22"/>
                    <a:pt x="438" y="18"/>
                  </a:cubicBezTo>
                  <a:cubicBezTo>
                    <a:pt x="440" y="14"/>
                    <a:pt x="443" y="18"/>
                    <a:pt x="445" y="15"/>
                  </a:cubicBezTo>
                  <a:cubicBezTo>
                    <a:pt x="454" y="7"/>
                    <a:pt x="450" y="12"/>
                    <a:pt x="458" y="15"/>
                  </a:cubicBezTo>
                  <a:cubicBezTo>
                    <a:pt x="462" y="16"/>
                    <a:pt x="462" y="13"/>
                    <a:pt x="464" y="12"/>
                  </a:cubicBezTo>
                  <a:cubicBezTo>
                    <a:pt x="468" y="11"/>
                    <a:pt x="468" y="19"/>
                    <a:pt x="473" y="11"/>
                  </a:cubicBezTo>
                  <a:cubicBezTo>
                    <a:pt x="474" y="8"/>
                    <a:pt x="479" y="17"/>
                    <a:pt x="485" y="14"/>
                  </a:cubicBezTo>
                  <a:cubicBezTo>
                    <a:pt x="488" y="13"/>
                    <a:pt x="487" y="9"/>
                    <a:pt x="489" y="7"/>
                  </a:cubicBezTo>
                  <a:cubicBezTo>
                    <a:pt x="493" y="5"/>
                    <a:pt x="502" y="2"/>
                    <a:pt x="506" y="0"/>
                  </a:cubicBezTo>
                  <a:cubicBezTo>
                    <a:pt x="506" y="0"/>
                    <a:pt x="506" y="0"/>
                    <a:pt x="506" y="0"/>
                  </a:cubicBezTo>
                  <a:cubicBezTo>
                    <a:pt x="509" y="7"/>
                    <a:pt x="509" y="14"/>
                    <a:pt x="510" y="24"/>
                  </a:cubicBezTo>
                  <a:cubicBezTo>
                    <a:pt x="510" y="34"/>
                    <a:pt x="517" y="43"/>
                    <a:pt x="521" y="52"/>
                  </a:cubicBezTo>
                  <a:cubicBezTo>
                    <a:pt x="525" y="63"/>
                    <a:pt x="524" y="72"/>
                    <a:pt x="525" y="83"/>
                  </a:cubicBezTo>
                  <a:cubicBezTo>
                    <a:pt x="528" y="177"/>
                    <a:pt x="528" y="177"/>
                    <a:pt x="528" y="177"/>
                  </a:cubicBezTo>
                  <a:cubicBezTo>
                    <a:pt x="523" y="239"/>
                    <a:pt x="523" y="239"/>
                    <a:pt x="523" y="239"/>
                  </a:cubicBezTo>
                  <a:cubicBezTo>
                    <a:pt x="522" y="244"/>
                    <a:pt x="525" y="252"/>
                    <a:pt x="525" y="258"/>
                  </a:cubicBezTo>
                  <a:cubicBezTo>
                    <a:pt x="524" y="267"/>
                    <a:pt x="520" y="275"/>
                    <a:pt x="517" y="283"/>
                  </a:cubicBezTo>
                  <a:cubicBezTo>
                    <a:pt x="514" y="290"/>
                    <a:pt x="518" y="299"/>
                    <a:pt x="521" y="306"/>
                  </a:cubicBezTo>
                  <a:cubicBezTo>
                    <a:pt x="521" y="306"/>
                    <a:pt x="521" y="306"/>
                    <a:pt x="521" y="306"/>
                  </a:cubicBezTo>
                  <a:cubicBezTo>
                    <a:pt x="506" y="314"/>
                    <a:pt x="506" y="314"/>
                    <a:pt x="506" y="314"/>
                  </a:cubicBezTo>
                  <a:cubicBezTo>
                    <a:pt x="443" y="271"/>
                    <a:pt x="443" y="271"/>
                    <a:pt x="443" y="271"/>
                  </a:cubicBezTo>
                  <a:cubicBezTo>
                    <a:pt x="437" y="272"/>
                    <a:pt x="429" y="272"/>
                    <a:pt x="427" y="279"/>
                  </a:cubicBezTo>
                  <a:cubicBezTo>
                    <a:pt x="425" y="283"/>
                    <a:pt x="417" y="289"/>
                    <a:pt x="414" y="292"/>
                  </a:cubicBezTo>
                  <a:cubicBezTo>
                    <a:pt x="409" y="298"/>
                    <a:pt x="403" y="301"/>
                    <a:pt x="401" y="309"/>
                  </a:cubicBezTo>
                  <a:cubicBezTo>
                    <a:pt x="399" y="319"/>
                    <a:pt x="392" y="330"/>
                    <a:pt x="387" y="338"/>
                  </a:cubicBezTo>
                  <a:cubicBezTo>
                    <a:pt x="380" y="352"/>
                    <a:pt x="371" y="367"/>
                    <a:pt x="361" y="379"/>
                  </a:cubicBezTo>
                  <a:cubicBezTo>
                    <a:pt x="355" y="385"/>
                    <a:pt x="355" y="415"/>
                    <a:pt x="356" y="423"/>
                  </a:cubicBezTo>
                  <a:cubicBezTo>
                    <a:pt x="355" y="427"/>
                    <a:pt x="356" y="439"/>
                    <a:pt x="358" y="443"/>
                  </a:cubicBezTo>
                  <a:cubicBezTo>
                    <a:pt x="361" y="449"/>
                    <a:pt x="364" y="442"/>
                    <a:pt x="368" y="440"/>
                  </a:cubicBezTo>
                  <a:cubicBezTo>
                    <a:pt x="372" y="437"/>
                    <a:pt x="372" y="445"/>
                    <a:pt x="374" y="448"/>
                  </a:cubicBezTo>
                  <a:cubicBezTo>
                    <a:pt x="379" y="455"/>
                    <a:pt x="381" y="454"/>
                    <a:pt x="380" y="463"/>
                  </a:cubicBezTo>
                  <a:cubicBezTo>
                    <a:pt x="378" y="473"/>
                    <a:pt x="383" y="476"/>
                    <a:pt x="390" y="483"/>
                  </a:cubicBezTo>
                  <a:cubicBezTo>
                    <a:pt x="393" y="486"/>
                    <a:pt x="397" y="490"/>
                    <a:pt x="398" y="494"/>
                  </a:cubicBezTo>
                  <a:cubicBezTo>
                    <a:pt x="402" y="495"/>
                    <a:pt x="405" y="501"/>
                    <a:pt x="409" y="503"/>
                  </a:cubicBezTo>
                  <a:cubicBezTo>
                    <a:pt x="416" y="506"/>
                    <a:pt x="423" y="508"/>
                    <a:pt x="430" y="510"/>
                  </a:cubicBezTo>
                  <a:cubicBezTo>
                    <a:pt x="430" y="510"/>
                    <a:pt x="430" y="510"/>
                    <a:pt x="430" y="510"/>
                  </a:cubicBezTo>
                  <a:cubicBezTo>
                    <a:pt x="419" y="528"/>
                    <a:pt x="419" y="528"/>
                    <a:pt x="419" y="528"/>
                  </a:cubicBezTo>
                  <a:cubicBezTo>
                    <a:pt x="410" y="533"/>
                    <a:pt x="410" y="533"/>
                    <a:pt x="410" y="533"/>
                  </a:cubicBezTo>
                  <a:cubicBezTo>
                    <a:pt x="408" y="534"/>
                    <a:pt x="404" y="529"/>
                    <a:pt x="400" y="530"/>
                  </a:cubicBezTo>
                  <a:cubicBezTo>
                    <a:pt x="393" y="532"/>
                    <a:pt x="388" y="540"/>
                    <a:pt x="379" y="535"/>
                  </a:cubicBezTo>
                  <a:cubicBezTo>
                    <a:pt x="373" y="531"/>
                    <a:pt x="375" y="530"/>
                    <a:pt x="367" y="532"/>
                  </a:cubicBezTo>
                  <a:cubicBezTo>
                    <a:pt x="358" y="535"/>
                    <a:pt x="354" y="528"/>
                    <a:pt x="345" y="528"/>
                  </a:cubicBezTo>
                  <a:cubicBezTo>
                    <a:pt x="341" y="528"/>
                    <a:pt x="339" y="530"/>
                    <a:pt x="335" y="532"/>
                  </a:cubicBezTo>
                  <a:cubicBezTo>
                    <a:pt x="330" y="535"/>
                    <a:pt x="325" y="535"/>
                    <a:pt x="319" y="534"/>
                  </a:cubicBezTo>
                  <a:cubicBezTo>
                    <a:pt x="316" y="534"/>
                    <a:pt x="313" y="535"/>
                    <a:pt x="310" y="534"/>
                  </a:cubicBezTo>
                  <a:cubicBezTo>
                    <a:pt x="306" y="532"/>
                    <a:pt x="305" y="523"/>
                    <a:pt x="298" y="529"/>
                  </a:cubicBezTo>
                  <a:cubicBezTo>
                    <a:pt x="295" y="533"/>
                    <a:pt x="289" y="529"/>
                    <a:pt x="286" y="534"/>
                  </a:cubicBezTo>
                  <a:cubicBezTo>
                    <a:pt x="284" y="536"/>
                    <a:pt x="283" y="542"/>
                    <a:pt x="279" y="541"/>
                  </a:cubicBezTo>
                  <a:cubicBezTo>
                    <a:pt x="271" y="539"/>
                    <a:pt x="271" y="548"/>
                    <a:pt x="265" y="547"/>
                  </a:cubicBezTo>
                  <a:cubicBezTo>
                    <a:pt x="263" y="546"/>
                    <a:pt x="262" y="544"/>
                    <a:pt x="259" y="543"/>
                  </a:cubicBezTo>
                  <a:cubicBezTo>
                    <a:pt x="255" y="543"/>
                    <a:pt x="252" y="546"/>
                    <a:pt x="247" y="545"/>
                  </a:cubicBezTo>
                  <a:cubicBezTo>
                    <a:pt x="243" y="544"/>
                    <a:pt x="240" y="541"/>
                    <a:pt x="236" y="541"/>
                  </a:cubicBezTo>
                  <a:cubicBezTo>
                    <a:pt x="231" y="541"/>
                    <a:pt x="225" y="544"/>
                    <a:pt x="221" y="546"/>
                  </a:cubicBezTo>
                  <a:cubicBezTo>
                    <a:pt x="218" y="547"/>
                    <a:pt x="219" y="549"/>
                    <a:pt x="219" y="551"/>
                  </a:cubicBezTo>
                  <a:cubicBezTo>
                    <a:pt x="218" y="554"/>
                    <a:pt x="213" y="553"/>
                    <a:pt x="211" y="554"/>
                  </a:cubicBezTo>
                  <a:cubicBezTo>
                    <a:pt x="204" y="560"/>
                    <a:pt x="204" y="560"/>
                    <a:pt x="204" y="560"/>
                  </a:cubicBezTo>
                  <a:cubicBezTo>
                    <a:pt x="204" y="560"/>
                    <a:pt x="204" y="560"/>
                    <a:pt x="204" y="560"/>
                  </a:cubicBezTo>
                  <a:cubicBezTo>
                    <a:pt x="199" y="561"/>
                    <a:pt x="190" y="568"/>
                    <a:pt x="187" y="559"/>
                  </a:cubicBezTo>
                  <a:cubicBezTo>
                    <a:pt x="186" y="554"/>
                    <a:pt x="182" y="552"/>
                    <a:pt x="179" y="548"/>
                  </a:cubicBezTo>
                  <a:cubicBezTo>
                    <a:pt x="175" y="541"/>
                    <a:pt x="172" y="534"/>
                    <a:pt x="169" y="527"/>
                  </a:cubicBezTo>
                  <a:cubicBezTo>
                    <a:pt x="167" y="523"/>
                    <a:pt x="165" y="521"/>
                    <a:pt x="161" y="521"/>
                  </a:cubicBezTo>
                  <a:cubicBezTo>
                    <a:pt x="154" y="520"/>
                    <a:pt x="151" y="520"/>
                    <a:pt x="146" y="515"/>
                  </a:cubicBezTo>
                  <a:cubicBezTo>
                    <a:pt x="141" y="514"/>
                    <a:pt x="141" y="505"/>
                    <a:pt x="133" y="506"/>
                  </a:cubicBezTo>
                  <a:cubicBezTo>
                    <a:pt x="127" y="507"/>
                    <a:pt x="123" y="509"/>
                    <a:pt x="118" y="503"/>
                  </a:cubicBezTo>
                  <a:cubicBezTo>
                    <a:pt x="116" y="500"/>
                    <a:pt x="116" y="495"/>
                    <a:pt x="113" y="493"/>
                  </a:cubicBezTo>
                  <a:cubicBezTo>
                    <a:pt x="109" y="489"/>
                    <a:pt x="101" y="480"/>
                    <a:pt x="95" y="487"/>
                  </a:cubicBezTo>
                  <a:cubicBezTo>
                    <a:pt x="85" y="499"/>
                    <a:pt x="71" y="486"/>
                    <a:pt x="61" y="481"/>
                  </a:cubicBezTo>
                  <a:cubicBezTo>
                    <a:pt x="52" y="476"/>
                    <a:pt x="58" y="487"/>
                    <a:pt x="49" y="486"/>
                  </a:cubicBezTo>
                  <a:cubicBezTo>
                    <a:pt x="45" y="486"/>
                    <a:pt x="45" y="489"/>
                    <a:pt x="43" y="491"/>
                  </a:cubicBezTo>
                  <a:cubicBezTo>
                    <a:pt x="39" y="496"/>
                    <a:pt x="38" y="491"/>
                    <a:pt x="38" y="487"/>
                  </a:cubicBezTo>
                  <a:cubicBezTo>
                    <a:pt x="37" y="485"/>
                    <a:pt x="37" y="485"/>
                    <a:pt x="35" y="484"/>
                  </a:cubicBezTo>
                  <a:cubicBezTo>
                    <a:pt x="34" y="483"/>
                    <a:pt x="34" y="474"/>
                    <a:pt x="31" y="477"/>
                  </a:cubicBezTo>
                  <a:cubicBezTo>
                    <a:pt x="29" y="479"/>
                    <a:pt x="25" y="481"/>
                    <a:pt x="23" y="479"/>
                  </a:cubicBezTo>
                  <a:cubicBezTo>
                    <a:pt x="22" y="478"/>
                    <a:pt x="24" y="475"/>
                    <a:pt x="22" y="474"/>
                  </a:cubicBezTo>
                  <a:cubicBezTo>
                    <a:pt x="20" y="473"/>
                    <a:pt x="16" y="474"/>
                    <a:pt x="13" y="474"/>
                  </a:cubicBezTo>
                  <a:cubicBezTo>
                    <a:pt x="8" y="474"/>
                    <a:pt x="4" y="471"/>
                    <a:pt x="0" y="46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 name="Freeform 82">
              <a:extLst>
                <a:ext uri="{FF2B5EF4-FFF2-40B4-BE49-F238E27FC236}">
                  <a16:creationId xmlns:a16="http://schemas.microsoft.com/office/drawing/2014/main" id="{706FC0BD-9601-4FCA-AC75-252C7DCE5C95}"/>
                </a:ext>
              </a:extLst>
            </p:cNvPr>
            <p:cNvSpPr>
              <a:spLocks/>
            </p:cNvSpPr>
            <p:nvPr/>
          </p:nvSpPr>
          <p:spPr bwMode="auto">
            <a:xfrm>
              <a:off x="6509138" y="2230891"/>
              <a:ext cx="718880" cy="754380"/>
            </a:xfrm>
            <a:custGeom>
              <a:avLst/>
              <a:gdLst/>
              <a:ahLst/>
              <a:cxnLst>
                <a:cxn ang="0">
                  <a:pos x="168" y="35"/>
                </a:cxn>
                <a:cxn ang="0">
                  <a:pos x="193" y="26"/>
                </a:cxn>
                <a:cxn ang="0">
                  <a:pos x="211" y="24"/>
                </a:cxn>
                <a:cxn ang="0">
                  <a:pos x="206" y="13"/>
                </a:cxn>
                <a:cxn ang="0">
                  <a:pos x="200" y="7"/>
                </a:cxn>
                <a:cxn ang="0">
                  <a:pos x="217" y="4"/>
                </a:cxn>
                <a:cxn ang="0">
                  <a:pos x="227" y="9"/>
                </a:cxn>
                <a:cxn ang="0">
                  <a:pos x="222" y="28"/>
                </a:cxn>
                <a:cxn ang="0">
                  <a:pos x="209" y="53"/>
                </a:cxn>
                <a:cxn ang="0">
                  <a:pos x="209" y="74"/>
                </a:cxn>
                <a:cxn ang="0">
                  <a:pos x="219" y="91"/>
                </a:cxn>
                <a:cxn ang="0">
                  <a:pos x="234" y="93"/>
                </a:cxn>
                <a:cxn ang="0">
                  <a:pos x="232" y="70"/>
                </a:cxn>
                <a:cxn ang="0">
                  <a:pos x="243" y="71"/>
                </a:cxn>
                <a:cxn ang="0">
                  <a:pos x="252" y="76"/>
                </a:cxn>
                <a:cxn ang="0">
                  <a:pos x="268" y="75"/>
                </a:cxn>
                <a:cxn ang="0">
                  <a:pos x="257" y="91"/>
                </a:cxn>
                <a:cxn ang="0">
                  <a:pos x="252" y="116"/>
                </a:cxn>
                <a:cxn ang="0">
                  <a:pos x="245" y="127"/>
                </a:cxn>
                <a:cxn ang="0">
                  <a:pos x="228" y="145"/>
                </a:cxn>
                <a:cxn ang="0">
                  <a:pos x="191" y="158"/>
                </a:cxn>
                <a:cxn ang="0">
                  <a:pos x="194" y="177"/>
                </a:cxn>
                <a:cxn ang="0">
                  <a:pos x="220" y="197"/>
                </a:cxn>
                <a:cxn ang="0">
                  <a:pos x="236" y="202"/>
                </a:cxn>
                <a:cxn ang="0">
                  <a:pos x="226" y="218"/>
                </a:cxn>
                <a:cxn ang="0">
                  <a:pos x="203" y="230"/>
                </a:cxn>
                <a:cxn ang="0">
                  <a:pos x="188" y="244"/>
                </a:cxn>
                <a:cxn ang="0">
                  <a:pos x="167" y="269"/>
                </a:cxn>
                <a:cxn ang="0">
                  <a:pos x="155" y="287"/>
                </a:cxn>
                <a:cxn ang="0">
                  <a:pos x="152" y="287"/>
                </a:cxn>
                <a:cxn ang="0">
                  <a:pos x="144" y="282"/>
                </a:cxn>
                <a:cxn ang="0">
                  <a:pos x="130" y="280"/>
                </a:cxn>
                <a:cxn ang="0">
                  <a:pos x="115" y="254"/>
                </a:cxn>
                <a:cxn ang="0">
                  <a:pos x="98" y="261"/>
                </a:cxn>
                <a:cxn ang="0">
                  <a:pos x="82" y="268"/>
                </a:cxn>
                <a:cxn ang="0">
                  <a:pos x="65" y="261"/>
                </a:cxn>
                <a:cxn ang="0">
                  <a:pos x="60" y="252"/>
                </a:cxn>
                <a:cxn ang="0">
                  <a:pos x="32" y="239"/>
                </a:cxn>
                <a:cxn ang="0">
                  <a:pos x="10" y="245"/>
                </a:cxn>
                <a:cxn ang="0">
                  <a:pos x="1" y="231"/>
                </a:cxn>
                <a:cxn ang="0">
                  <a:pos x="13" y="197"/>
                </a:cxn>
                <a:cxn ang="0">
                  <a:pos x="21" y="176"/>
                </a:cxn>
                <a:cxn ang="0">
                  <a:pos x="28" y="164"/>
                </a:cxn>
                <a:cxn ang="0">
                  <a:pos x="43" y="132"/>
                </a:cxn>
                <a:cxn ang="0">
                  <a:pos x="62" y="115"/>
                </a:cxn>
                <a:cxn ang="0">
                  <a:pos x="81" y="120"/>
                </a:cxn>
                <a:cxn ang="0">
                  <a:pos x="101" y="119"/>
                </a:cxn>
                <a:cxn ang="0">
                  <a:pos x="112" y="102"/>
                </a:cxn>
                <a:cxn ang="0">
                  <a:pos x="111" y="90"/>
                </a:cxn>
                <a:cxn ang="0">
                  <a:pos x="114" y="73"/>
                </a:cxn>
                <a:cxn ang="0">
                  <a:pos x="120" y="64"/>
                </a:cxn>
                <a:cxn ang="0">
                  <a:pos x="113" y="50"/>
                </a:cxn>
                <a:cxn ang="0">
                  <a:pos x="119" y="43"/>
                </a:cxn>
                <a:cxn ang="0">
                  <a:pos x="137" y="44"/>
                </a:cxn>
                <a:cxn ang="0">
                  <a:pos x="159" y="33"/>
                </a:cxn>
              </a:cxnLst>
              <a:rect l="0" t="0" r="r" b="b"/>
              <a:pathLst>
                <a:path w="273" h="287">
                  <a:moveTo>
                    <a:pt x="159" y="33"/>
                  </a:moveTo>
                  <a:cubicBezTo>
                    <a:pt x="163" y="34"/>
                    <a:pt x="165" y="32"/>
                    <a:pt x="168" y="35"/>
                  </a:cubicBezTo>
                  <a:cubicBezTo>
                    <a:pt x="172" y="39"/>
                    <a:pt x="180" y="37"/>
                    <a:pt x="184" y="33"/>
                  </a:cubicBezTo>
                  <a:cubicBezTo>
                    <a:pt x="187" y="30"/>
                    <a:pt x="188" y="26"/>
                    <a:pt x="193" y="26"/>
                  </a:cubicBezTo>
                  <a:cubicBezTo>
                    <a:pt x="196" y="26"/>
                    <a:pt x="197" y="29"/>
                    <a:pt x="200" y="29"/>
                  </a:cubicBezTo>
                  <a:cubicBezTo>
                    <a:pt x="202" y="29"/>
                    <a:pt x="210" y="26"/>
                    <a:pt x="211" y="24"/>
                  </a:cubicBezTo>
                  <a:cubicBezTo>
                    <a:pt x="212" y="23"/>
                    <a:pt x="211" y="21"/>
                    <a:pt x="210" y="20"/>
                  </a:cubicBezTo>
                  <a:cubicBezTo>
                    <a:pt x="208" y="18"/>
                    <a:pt x="207" y="16"/>
                    <a:pt x="206" y="13"/>
                  </a:cubicBezTo>
                  <a:cubicBezTo>
                    <a:pt x="200" y="7"/>
                    <a:pt x="200" y="7"/>
                    <a:pt x="200" y="7"/>
                  </a:cubicBezTo>
                  <a:cubicBezTo>
                    <a:pt x="200" y="7"/>
                    <a:pt x="200" y="7"/>
                    <a:pt x="200" y="7"/>
                  </a:cubicBezTo>
                  <a:cubicBezTo>
                    <a:pt x="203" y="5"/>
                    <a:pt x="209" y="0"/>
                    <a:pt x="214" y="1"/>
                  </a:cubicBezTo>
                  <a:cubicBezTo>
                    <a:pt x="215" y="2"/>
                    <a:pt x="216" y="3"/>
                    <a:pt x="217" y="4"/>
                  </a:cubicBezTo>
                  <a:cubicBezTo>
                    <a:pt x="219" y="5"/>
                    <a:pt x="221" y="3"/>
                    <a:pt x="222" y="3"/>
                  </a:cubicBezTo>
                  <a:cubicBezTo>
                    <a:pt x="226" y="2"/>
                    <a:pt x="226" y="7"/>
                    <a:pt x="227" y="9"/>
                  </a:cubicBezTo>
                  <a:cubicBezTo>
                    <a:pt x="228" y="13"/>
                    <a:pt x="230" y="17"/>
                    <a:pt x="227" y="20"/>
                  </a:cubicBezTo>
                  <a:cubicBezTo>
                    <a:pt x="225" y="23"/>
                    <a:pt x="224" y="26"/>
                    <a:pt x="222" y="28"/>
                  </a:cubicBezTo>
                  <a:cubicBezTo>
                    <a:pt x="218" y="34"/>
                    <a:pt x="208" y="30"/>
                    <a:pt x="209" y="40"/>
                  </a:cubicBezTo>
                  <a:cubicBezTo>
                    <a:pt x="210" y="45"/>
                    <a:pt x="209" y="48"/>
                    <a:pt x="209" y="53"/>
                  </a:cubicBezTo>
                  <a:cubicBezTo>
                    <a:pt x="209" y="56"/>
                    <a:pt x="207" y="58"/>
                    <a:pt x="207" y="61"/>
                  </a:cubicBezTo>
                  <a:cubicBezTo>
                    <a:pt x="208" y="65"/>
                    <a:pt x="207" y="70"/>
                    <a:pt x="209" y="74"/>
                  </a:cubicBezTo>
                  <a:cubicBezTo>
                    <a:pt x="210" y="76"/>
                    <a:pt x="213" y="77"/>
                    <a:pt x="213" y="80"/>
                  </a:cubicBezTo>
                  <a:cubicBezTo>
                    <a:pt x="213" y="85"/>
                    <a:pt x="213" y="90"/>
                    <a:pt x="219" y="91"/>
                  </a:cubicBezTo>
                  <a:cubicBezTo>
                    <a:pt x="223" y="92"/>
                    <a:pt x="222" y="84"/>
                    <a:pt x="225" y="88"/>
                  </a:cubicBezTo>
                  <a:cubicBezTo>
                    <a:pt x="228" y="91"/>
                    <a:pt x="227" y="99"/>
                    <a:pt x="234" y="93"/>
                  </a:cubicBezTo>
                  <a:cubicBezTo>
                    <a:pt x="241" y="87"/>
                    <a:pt x="237" y="85"/>
                    <a:pt x="238" y="78"/>
                  </a:cubicBezTo>
                  <a:cubicBezTo>
                    <a:pt x="239" y="72"/>
                    <a:pt x="231" y="72"/>
                    <a:pt x="232" y="70"/>
                  </a:cubicBezTo>
                  <a:cubicBezTo>
                    <a:pt x="232" y="69"/>
                    <a:pt x="235" y="67"/>
                    <a:pt x="236" y="66"/>
                  </a:cubicBezTo>
                  <a:cubicBezTo>
                    <a:pt x="239" y="62"/>
                    <a:pt x="240" y="70"/>
                    <a:pt x="243" y="71"/>
                  </a:cubicBezTo>
                  <a:cubicBezTo>
                    <a:pt x="246" y="72"/>
                    <a:pt x="246" y="69"/>
                    <a:pt x="247" y="72"/>
                  </a:cubicBezTo>
                  <a:cubicBezTo>
                    <a:pt x="248" y="74"/>
                    <a:pt x="250" y="76"/>
                    <a:pt x="252" y="76"/>
                  </a:cubicBezTo>
                  <a:cubicBezTo>
                    <a:pt x="259" y="76"/>
                    <a:pt x="260" y="66"/>
                    <a:pt x="264" y="66"/>
                  </a:cubicBezTo>
                  <a:cubicBezTo>
                    <a:pt x="273" y="65"/>
                    <a:pt x="273" y="69"/>
                    <a:pt x="268" y="75"/>
                  </a:cubicBezTo>
                  <a:cubicBezTo>
                    <a:pt x="266" y="77"/>
                    <a:pt x="267" y="81"/>
                    <a:pt x="267" y="84"/>
                  </a:cubicBezTo>
                  <a:cubicBezTo>
                    <a:pt x="266" y="88"/>
                    <a:pt x="260" y="89"/>
                    <a:pt x="257" y="91"/>
                  </a:cubicBezTo>
                  <a:cubicBezTo>
                    <a:pt x="251" y="94"/>
                    <a:pt x="255" y="99"/>
                    <a:pt x="256" y="103"/>
                  </a:cubicBezTo>
                  <a:cubicBezTo>
                    <a:pt x="257" y="109"/>
                    <a:pt x="253" y="111"/>
                    <a:pt x="252" y="116"/>
                  </a:cubicBezTo>
                  <a:cubicBezTo>
                    <a:pt x="251" y="118"/>
                    <a:pt x="254" y="119"/>
                    <a:pt x="253" y="122"/>
                  </a:cubicBezTo>
                  <a:cubicBezTo>
                    <a:pt x="253" y="125"/>
                    <a:pt x="248" y="127"/>
                    <a:pt x="245" y="127"/>
                  </a:cubicBezTo>
                  <a:cubicBezTo>
                    <a:pt x="244" y="132"/>
                    <a:pt x="245" y="139"/>
                    <a:pt x="243" y="143"/>
                  </a:cubicBezTo>
                  <a:cubicBezTo>
                    <a:pt x="241" y="147"/>
                    <a:pt x="232" y="146"/>
                    <a:pt x="228" y="145"/>
                  </a:cubicBezTo>
                  <a:cubicBezTo>
                    <a:pt x="219" y="142"/>
                    <a:pt x="206" y="134"/>
                    <a:pt x="200" y="147"/>
                  </a:cubicBezTo>
                  <a:cubicBezTo>
                    <a:pt x="197" y="155"/>
                    <a:pt x="191" y="148"/>
                    <a:pt x="191" y="158"/>
                  </a:cubicBezTo>
                  <a:cubicBezTo>
                    <a:pt x="190" y="163"/>
                    <a:pt x="189" y="163"/>
                    <a:pt x="192" y="168"/>
                  </a:cubicBezTo>
                  <a:cubicBezTo>
                    <a:pt x="194" y="171"/>
                    <a:pt x="191" y="175"/>
                    <a:pt x="194" y="177"/>
                  </a:cubicBezTo>
                  <a:cubicBezTo>
                    <a:pt x="197" y="181"/>
                    <a:pt x="202" y="183"/>
                    <a:pt x="206" y="185"/>
                  </a:cubicBezTo>
                  <a:cubicBezTo>
                    <a:pt x="210" y="191"/>
                    <a:pt x="213" y="195"/>
                    <a:pt x="220" y="197"/>
                  </a:cubicBezTo>
                  <a:cubicBezTo>
                    <a:pt x="225" y="198"/>
                    <a:pt x="229" y="194"/>
                    <a:pt x="233" y="195"/>
                  </a:cubicBezTo>
                  <a:cubicBezTo>
                    <a:pt x="236" y="196"/>
                    <a:pt x="234" y="200"/>
                    <a:pt x="236" y="202"/>
                  </a:cubicBezTo>
                  <a:cubicBezTo>
                    <a:pt x="238" y="205"/>
                    <a:pt x="239" y="207"/>
                    <a:pt x="236" y="210"/>
                  </a:cubicBezTo>
                  <a:cubicBezTo>
                    <a:pt x="234" y="212"/>
                    <a:pt x="227" y="215"/>
                    <a:pt x="226" y="218"/>
                  </a:cubicBezTo>
                  <a:cubicBezTo>
                    <a:pt x="224" y="230"/>
                    <a:pt x="221" y="226"/>
                    <a:pt x="211" y="226"/>
                  </a:cubicBezTo>
                  <a:cubicBezTo>
                    <a:pt x="206" y="226"/>
                    <a:pt x="204" y="230"/>
                    <a:pt x="203" y="230"/>
                  </a:cubicBezTo>
                  <a:cubicBezTo>
                    <a:pt x="199" y="229"/>
                    <a:pt x="196" y="222"/>
                    <a:pt x="194" y="229"/>
                  </a:cubicBezTo>
                  <a:cubicBezTo>
                    <a:pt x="192" y="235"/>
                    <a:pt x="193" y="239"/>
                    <a:pt x="188" y="244"/>
                  </a:cubicBezTo>
                  <a:cubicBezTo>
                    <a:pt x="182" y="247"/>
                    <a:pt x="171" y="251"/>
                    <a:pt x="175" y="260"/>
                  </a:cubicBezTo>
                  <a:cubicBezTo>
                    <a:pt x="177" y="266"/>
                    <a:pt x="170" y="267"/>
                    <a:pt x="167" y="269"/>
                  </a:cubicBezTo>
                  <a:cubicBezTo>
                    <a:pt x="165" y="271"/>
                    <a:pt x="166" y="276"/>
                    <a:pt x="165" y="278"/>
                  </a:cubicBezTo>
                  <a:cubicBezTo>
                    <a:pt x="162" y="284"/>
                    <a:pt x="156" y="277"/>
                    <a:pt x="155" y="287"/>
                  </a:cubicBezTo>
                  <a:cubicBezTo>
                    <a:pt x="155" y="287"/>
                    <a:pt x="155" y="287"/>
                    <a:pt x="155" y="287"/>
                  </a:cubicBezTo>
                  <a:cubicBezTo>
                    <a:pt x="152" y="287"/>
                    <a:pt x="152" y="287"/>
                    <a:pt x="152" y="287"/>
                  </a:cubicBezTo>
                  <a:cubicBezTo>
                    <a:pt x="150" y="287"/>
                    <a:pt x="148" y="287"/>
                    <a:pt x="147" y="286"/>
                  </a:cubicBezTo>
                  <a:cubicBezTo>
                    <a:pt x="146" y="285"/>
                    <a:pt x="145" y="283"/>
                    <a:pt x="144" y="282"/>
                  </a:cubicBezTo>
                  <a:cubicBezTo>
                    <a:pt x="143" y="281"/>
                    <a:pt x="141" y="281"/>
                    <a:pt x="140" y="281"/>
                  </a:cubicBezTo>
                  <a:cubicBezTo>
                    <a:pt x="137" y="280"/>
                    <a:pt x="135" y="284"/>
                    <a:pt x="130" y="280"/>
                  </a:cubicBezTo>
                  <a:cubicBezTo>
                    <a:pt x="128" y="278"/>
                    <a:pt x="128" y="275"/>
                    <a:pt x="125" y="273"/>
                  </a:cubicBezTo>
                  <a:cubicBezTo>
                    <a:pt x="120" y="269"/>
                    <a:pt x="115" y="261"/>
                    <a:pt x="115" y="254"/>
                  </a:cubicBezTo>
                  <a:cubicBezTo>
                    <a:pt x="115" y="248"/>
                    <a:pt x="107" y="255"/>
                    <a:pt x="104" y="256"/>
                  </a:cubicBezTo>
                  <a:cubicBezTo>
                    <a:pt x="102" y="257"/>
                    <a:pt x="101" y="260"/>
                    <a:pt x="98" y="261"/>
                  </a:cubicBezTo>
                  <a:cubicBezTo>
                    <a:pt x="95" y="262"/>
                    <a:pt x="92" y="261"/>
                    <a:pt x="89" y="263"/>
                  </a:cubicBezTo>
                  <a:cubicBezTo>
                    <a:pt x="87" y="264"/>
                    <a:pt x="85" y="270"/>
                    <a:pt x="82" y="268"/>
                  </a:cubicBezTo>
                  <a:cubicBezTo>
                    <a:pt x="77" y="266"/>
                    <a:pt x="78" y="266"/>
                    <a:pt x="72" y="266"/>
                  </a:cubicBezTo>
                  <a:cubicBezTo>
                    <a:pt x="69" y="266"/>
                    <a:pt x="67" y="263"/>
                    <a:pt x="65" y="261"/>
                  </a:cubicBezTo>
                  <a:cubicBezTo>
                    <a:pt x="65" y="261"/>
                    <a:pt x="65" y="261"/>
                    <a:pt x="65" y="261"/>
                  </a:cubicBezTo>
                  <a:cubicBezTo>
                    <a:pt x="60" y="252"/>
                    <a:pt x="60" y="252"/>
                    <a:pt x="60" y="252"/>
                  </a:cubicBezTo>
                  <a:cubicBezTo>
                    <a:pt x="56" y="245"/>
                    <a:pt x="50" y="246"/>
                    <a:pt x="43" y="247"/>
                  </a:cubicBezTo>
                  <a:cubicBezTo>
                    <a:pt x="32" y="249"/>
                    <a:pt x="37" y="246"/>
                    <a:pt x="32" y="239"/>
                  </a:cubicBezTo>
                  <a:cubicBezTo>
                    <a:pt x="30" y="236"/>
                    <a:pt x="27" y="242"/>
                    <a:pt x="23" y="242"/>
                  </a:cubicBezTo>
                  <a:cubicBezTo>
                    <a:pt x="19" y="242"/>
                    <a:pt x="15" y="248"/>
                    <a:pt x="10" y="245"/>
                  </a:cubicBezTo>
                  <a:cubicBezTo>
                    <a:pt x="7" y="243"/>
                    <a:pt x="11" y="238"/>
                    <a:pt x="8" y="236"/>
                  </a:cubicBezTo>
                  <a:cubicBezTo>
                    <a:pt x="6" y="234"/>
                    <a:pt x="2" y="235"/>
                    <a:pt x="1" y="231"/>
                  </a:cubicBezTo>
                  <a:cubicBezTo>
                    <a:pt x="0" y="225"/>
                    <a:pt x="15" y="226"/>
                    <a:pt x="11" y="219"/>
                  </a:cubicBezTo>
                  <a:cubicBezTo>
                    <a:pt x="5" y="208"/>
                    <a:pt x="3" y="206"/>
                    <a:pt x="13" y="197"/>
                  </a:cubicBezTo>
                  <a:cubicBezTo>
                    <a:pt x="16" y="195"/>
                    <a:pt x="20" y="193"/>
                    <a:pt x="23" y="190"/>
                  </a:cubicBezTo>
                  <a:cubicBezTo>
                    <a:pt x="25" y="187"/>
                    <a:pt x="21" y="181"/>
                    <a:pt x="21" y="176"/>
                  </a:cubicBezTo>
                  <a:cubicBezTo>
                    <a:pt x="22" y="173"/>
                    <a:pt x="19" y="169"/>
                    <a:pt x="23" y="168"/>
                  </a:cubicBezTo>
                  <a:cubicBezTo>
                    <a:pt x="26" y="166"/>
                    <a:pt x="26" y="166"/>
                    <a:pt x="28" y="164"/>
                  </a:cubicBezTo>
                  <a:cubicBezTo>
                    <a:pt x="31" y="159"/>
                    <a:pt x="36" y="164"/>
                    <a:pt x="38" y="156"/>
                  </a:cubicBezTo>
                  <a:cubicBezTo>
                    <a:pt x="40" y="149"/>
                    <a:pt x="42" y="140"/>
                    <a:pt x="43" y="132"/>
                  </a:cubicBezTo>
                  <a:cubicBezTo>
                    <a:pt x="43" y="126"/>
                    <a:pt x="43" y="119"/>
                    <a:pt x="51" y="119"/>
                  </a:cubicBezTo>
                  <a:cubicBezTo>
                    <a:pt x="55" y="119"/>
                    <a:pt x="58" y="116"/>
                    <a:pt x="62" y="115"/>
                  </a:cubicBezTo>
                  <a:cubicBezTo>
                    <a:pt x="65" y="114"/>
                    <a:pt x="66" y="110"/>
                    <a:pt x="68" y="114"/>
                  </a:cubicBezTo>
                  <a:cubicBezTo>
                    <a:pt x="71" y="122"/>
                    <a:pt x="79" y="115"/>
                    <a:pt x="81" y="120"/>
                  </a:cubicBezTo>
                  <a:cubicBezTo>
                    <a:pt x="84" y="127"/>
                    <a:pt x="89" y="122"/>
                    <a:pt x="94" y="119"/>
                  </a:cubicBezTo>
                  <a:cubicBezTo>
                    <a:pt x="98" y="117"/>
                    <a:pt x="98" y="116"/>
                    <a:pt x="101" y="119"/>
                  </a:cubicBezTo>
                  <a:cubicBezTo>
                    <a:pt x="103" y="121"/>
                    <a:pt x="110" y="113"/>
                    <a:pt x="112" y="111"/>
                  </a:cubicBezTo>
                  <a:cubicBezTo>
                    <a:pt x="114" y="109"/>
                    <a:pt x="112" y="105"/>
                    <a:pt x="112" y="102"/>
                  </a:cubicBezTo>
                  <a:cubicBezTo>
                    <a:pt x="112" y="100"/>
                    <a:pt x="114" y="97"/>
                    <a:pt x="113" y="95"/>
                  </a:cubicBezTo>
                  <a:cubicBezTo>
                    <a:pt x="113" y="93"/>
                    <a:pt x="111" y="92"/>
                    <a:pt x="111" y="90"/>
                  </a:cubicBezTo>
                  <a:cubicBezTo>
                    <a:pt x="111" y="87"/>
                    <a:pt x="115" y="85"/>
                    <a:pt x="115" y="82"/>
                  </a:cubicBezTo>
                  <a:cubicBezTo>
                    <a:pt x="115" y="78"/>
                    <a:pt x="111" y="78"/>
                    <a:pt x="114" y="73"/>
                  </a:cubicBezTo>
                  <a:cubicBezTo>
                    <a:pt x="116" y="72"/>
                    <a:pt x="120" y="70"/>
                    <a:pt x="121" y="68"/>
                  </a:cubicBezTo>
                  <a:cubicBezTo>
                    <a:pt x="122" y="67"/>
                    <a:pt x="120" y="65"/>
                    <a:pt x="120" y="64"/>
                  </a:cubicBezTo>
                  <a:cubicBezTo>
                    <a:pt x="119" y="61"/>
                    <a:pt x="123" y="57"/>
                    <a:pt x="121" y="55"/>
                  </a:cubicBezTo>
                  <a:cubicBezTo>
                    <a:pt x="119" y="53"/>
                    <a:pt x="114" y="52"/>
                    <a:pt x="113" y="50"/>
                  </a:cubicBezTo>
                  <a:cubicBezTo>
                    <a:pt x="111" y="47"/>
                    <a:pt x="113" y="47"/>
                    <a:pt x="114" y="45"/>
                  </a:cubicBezTo>
                  <a:cubicBezTo>
                    <a:pt x="116" y="42"/>
                    <a:pt x="116" y="41"/>
                    <a:pt x="119" y="43"/>
                  </a:cubicBezTo>
                  <a:cubicBezTo>
                    <a:pt x="121" y="44"/>
                    <a:pt x="128" y="47"/>
                    <a:pt x="130" y="44"/>
                  </a:cubicBezTo>
                  <a:cubicBezTo>
                    <a:pt x="131" y="41"/>
                    <a:pt x="134" y="44"/>
                    <a:pt x="137" y="44"/>
                  </a:cubicBezTo>
                  <a:cubicBezTo>
                    <a:pt x="141" y="44"/>
                    <a:pt x="139" y="37"/>
                    <a:pt x="146" y="40"/>
                  </a:cubicBezTo>
                  <a:cubicBezTo>
                    <a:pt x="153" y="43"/>
                    <a:pt x="154" y="37"/>
                    <a:pt x="159" y="3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 name="Freeform 83">
              <a:extLst>
                <a:ext uri="{FF2B5EF4-FFF2-40B4-BE49-F238E27FC236}">
                  <a16:creationId xmlns:a16="http://schemas.microsoft.com/office/drawing/2014/main" id="{27C6EFAD-0B30-4CE9-883C-16C8A737F1D3}"/>
                </a:ext>
              </a:extLst>
            </p:cNvPr>
            <p:cNvSpPr>
              <a:spLocks/>
            </p:cNvSpPr>
            <p:nvPr/>
          </p:nvSpPr>
          <p:spPr bwMode="auto">
            <a:xfrm>
              <a:off x="4840627" y="2009014"/>
              <a:ext cx="2087858" cy="1477698"/>
            </a:xfrm>
            <a:custGeom>
              <a:avLst/>
              <a:gdLst/>
              <a:ahLst/>
              <a:cxnLst>
                <a:cxn ang="0">
                  <a:pos x="770" y="93"/>
                </a:cxn>
                <a:cxn ang="0">
                  <a:pos x="771" y="65"/>
                </a:cxn>
                <a:cxn ang="0">
                  <a:pos x="711" y="66"/>
                </a:cxn>
                <a:cxn ang="0">
                  <a:pos x="660" y="77"/>
                </a:cxn>
                <a:cxn ang="0">
                  <a:pos x="627" y="54"/>
                </a:cxn>
                <a:cxn ang="0">
                  <a:pos x="587" y="41"/>
                </a:cxn>
                <a:cxn ang="0">
                  <a:pos x="528" y="0"/>
                </a:cxn>
                <a:cxn ang="0">
                  <a:pos x="461" y="14"/>
                </a:cxn>
                <a:cxn ang="0">
                  <a:pos x="445" y="89"/>
                </a:cxn>
                <a:cxn ang="0">
                  <a:pos x="348" y="167"/>
                </a:cxn>
                <a:cxn ang="0">
                  <a:pos x="291" y="181"/>
                </a:cxn>
                <a:cxn ang="0">
                  <a:pos x="247" y="170"/>
                </a:cxn>
                <a:cxn ang="0">
                  <a:pos x="200" y="151"/>
                </a:cxn>
                <a:cxn ang="0">
                  <a:pos x="139" y="112"/>
                </a:cxn>
                <a:cxn ang="0">
                  <a:pos x="95" y="96"/>
                </a:cxn>
                <a:cxn ang="0">
                  <a:pos x="45" y="124"/>
                </a:cxn>
                <a:cxn ang="0">
                  <a:pos x="34" y="149"/>
                </a:cxn>
                <a:cxn ang="0">
                  <a:pos x="27" y="171"/>
                </a:cxn>
                <a:cxn ang="0">
                  <a:pos x="20" y="208"/>
                </a:cxn>
                <a:cxn ang="0">
                  <a:pos x="0" y="240"/>
                </a:cxn>
                <a:cxn ang="0">
                  <a:pos x="20" y="298"/>
                </a:cxn>
                <a:cxn ang="0">
                  <a:pos x="52" y="242"/>
                </a:cxn>
                <a:cxn ang="0">
                  <a:pos x="104" y="226"/>
                </a:cxn>
                <a:cxn ang="0">
                  <a:pos x="83" y="239"/>
                </a:cxn>
                <a:cxn ang="0">
                  <a:pos x="87" y="276"/>
                </a:cxn>
                <a:cxn ang="0">
                  <a:pos x="126" y="335"/>
                </a:cxn>
                <a:cxn ang="0">
                  <a:pos x="195" y="389"/>
                </a:cxn>
                <a:cxn ang="0">
                  <a:pos x="187" y="433"/>
                </a:cxn>
                <a:cxn ang="0">
                  <a:pos x="206" y="493"/>
                </a:cxn>
                <a:cxn ang="0">
                  <a:pos x="253" y="518"/>
                </a:cxn>
                <a:cxn ang="0">
                  <a:pos x="268" y="560"/>
                </a:cxn>
                <a:cxn ang="0">
                  <a:pos x="289" y="520"/>
                </a:cxn>
                <a:cxn ang="0">
                  <a:pos x="300" y="486"/>
                </a:cxn>
                <a:cxn ang="0">
                  <a:pos x="310" y="531"/>
                </a:cxn>
                <a:cxn ang="0">
                  <a:pos x="333" y="555"/>
                </a:cxn>
                <a:cxn ang="0">
                  <a:pos x="364" y="524"/>
                </a:cxn>
                <a:cxn ang="0">
                  <a:pos x="391" y="498"/>
                </a:cxn>
                <a:cxn ang="0">
                  <a:pos x="437" y="483"/>
                </a:cxn>
                <a:cxn ang="0">
                  <a:pos x="492" y="475"/>
                </a:cxn>
                <a:cxn ang="0">
                  <a:pos x="522" y="449"/>
                </a:cxn>
                <a:cxn ang="0">
                  <a:pos x="539" y="437"/>
                </a:cxn>
                <a:cxn ang="0">
                  <a:pos x="551" y="405"/>
                </a:cxn>
                <a:cxn ang="0">
                  <a:pos x="592" y="376"/>
                </a:cxn>
                <a:cxn ang="0">
                  <a:pos x="637" y="380"/>
                </a:cxn>
                <a:cxn ang="0">
                  <a:pos x="672" y="375"/>
                </a:cxn>
                <a:cxn ang="0">
                  <a:pos x="695" y="349"/>
                </a:cxn>
                <a:cxn ang="0">
                  <a:pos x="678" y="331"/>
                </a:cxn>
                <a:cxn ang="0">
                  <a:pos x="643" y="320"/>
                </a:cxn>
                <a:cxn ang="0">
                  <a:pos x="658" y="274"/>
                </a:cxn>
                <a:cxn ang="0">
                  <a:pos x="673" y="240"/>
                </a:cxn>
                <a:cxn ang="0">
                  <a:pos x="703" y="198"/>
                </a:cxn>
                <a:cxn ang="0">
                  <a:pos x="747" y="195"/>
                </a:cxn>
                <a:cxn ang="0">
                  <a:pos x="750" y="166"/>
                </a:cxn>
                <a:cxn ang="0">
                  <a:pos x="756" y="139"/>
                </a:cxn>
                <a:cxn ang="0">
                  <a:pos x="765" y="128"/>
                </a:cxn>
              </a:cxnLst>
              <a:rect l="0" t="0" r="r" b="b"/>
              <a:pathLst>
                <a:path w="794" h="562">
                  <a:moveTo>
                    <a:pt x="794" y="117"/>
                  </a:moveTo>
                  <a:cubicBezTo>
                    <a:pt x="794" y="113"/>
                    <a:pt x="793" y="111"/>
                    <a:pt x="790" y="109"/>
                  </a:cubicBezTo>
                  <a:cubicBezTo>
                    <a:pt x="787" y="104"/>
                    <a:pt x="788" y="99"/>
                    <a:pt x="781" y="101"/>
                  </a:cubicBezTo>
                  <a:cubicBezTo>
                    <a:pt x="775" y="102"/>
                    <a:pt x="771" y="100"/>
                    <a:pt x="770" y="93"/>
                  </a:cubicBezTo>
                  <a:cubicBezTo>
                    <a:pt x="766" y="89"/>
                    <a:pt x="763" y="85"/>
                    <a:pt x="770" y="83"/>
                  </a:cubicBezTo>
                  <a:cubicBezTo>
                    <a:pt x="775" y="81"/>
                    <a:pt x="773" y="82"/>
                    <a:pt x="779" y="86"/>
                  </a:cubicBezTo>
                  <a:cubicBezTo>
                    <a:pt x="781" y="88"/>
                    <a:pt x="790" y="77"/>
                    <a:pt x="788" y="76"/>
                  </a:cubicBezTo>
                  <a:cubicBezTo>
                    <a:pt x="782" y="74"/>
                    <a:pt x="775" y="70"/>
                    <a:pt x="771" y="65"/>
                  </a:cubicBezTo>
                  <a:cubicBezTo>
                    <a:pt x="767" y="61"/>
                    <a:pt x="760" y="66"/>
                    <a:pt x="755" y="63"/>
                  </a:cubicBezTo>
                  <a:cubicBezTo>
                    <a:pt x="749" y="61"/>
                    <a:pt x="751" y="61"/>
                    <a:pt x="745" y="65"/>
                  </a:cubicBezTo>
                  <a:cubicBezTo>
                    <a:pt x="740" y="68"/>
                    <a:pt x="736" y="66"/>
                    <a:pt x="730" y="64"/>
                  </a:cubicBezTo>
                  <a:cubicBezTo>
                    <a:pt x="725" y="61"/>
                    <a:pt x="717" y="65"/>
                    <a:pt x="711" y="66"/>
                  </a:cubicBezTo>
                  <a:cubicBezTo>
                    <a:pt x="707" y="68"/>
                    <a:pt x="701" y="59"/>
                    <a:pt x="699" y="67"/>
                  </a:cubicBezTo>
                  <a:cubicBezTo>
                    <a:pt x="697" y="71"/>
                    <a:pt x="694" y="80"/>
                    <a:pt x="689" y="80"/>
                  </a:cubicBezTo>
                  <a:cubicBezTo>
                    <a:pt x="686" y="80"/>
                    <a:pt x="686" y="78"/>
                    <a:pt x="683" y="78"/>
                  </a:cubicBezTo>
                  <a:cubicBezTo>
                    <a:pt x="676" y="78"/>
                    <a:pt x="664" y="85"/>
                    <a:pt x="660" y="77"/>
                  </a:cubicBezTo>
                  <a:cubicBezTo>
                    <a:pt x="656" y="72"/>
                    <a:pt x="649" y="78"/>
                    <a:pt x="644" y="74"/>
                  </a:cubicBezTo>
                  <a:cubicBezTo>
                    <a:pt x="639" y="71"/>
                    <a:pt x="645" y="67"/>
                    <a:pt x="642" y="63"/>
                  </a:cubicBezTo>
                  <a:cubicBezTo>
                    <a:pt x="641" y="61"/>
                    <a:pt x="637" y="63"/>
                    <a:pt x="635" y="63"/>
                  </a:cubicBezTo>
                  <a:cubicBezTo>
                    <a:pt x="630" y="61"/>
                    <a:pt x="632" y="55"/>
                    <a:pt x="627" y="54"/>
                  </a:cubicBezTo>
                  <a:cubicBezTo>
                    <a:pt x="620" y="52"/>
                    <a:pt x="616" y="47"/>
                    <a:pt x="619" y="40"/>
                  </a:cubicBezTo>
                  <a:cubicBezTo>
                    <a:pt x="618" y="35"/>
                    <a:pt x="619" y="29"/>
                    <a:pt x="617" y="25"/>
                  </a:cubicBezTo>
                  <a:cubicBezTo>
                    <a:pt x="613" y="17"/>
                    <a:pt x="611" y="25"/>
                    <a:pt x="610" y="29"/>
                  </a:cubicBezTo>
                  <a:cubicBezTo>
                    <a:pt x="609" y="31"/>
                    <a:pt x="590" y="38"/>
                    <a:pt x="587" y="41"/>
                  </a:cubicBezTo>
                  <a:cubicBezTo>
                    <a:pt x="580" y="46"/>
                    <a:pt x="575" y="50"/>
                    <a:pt x="568" y="44"/>
                  </a:cubicBezTo>
                  <a:cubicBezTo>
                    <a:pt x="562" y="39"/>
                    <a:pt x="561" y="38"/>
                    <a:pt x="552" y="39"/>
                  </a:cubicBezTo>
                  <a:cubicBezTo>
                    <a:pt x="545" y="40"/>
                    <a:pt x="533" y="38"/>
                    <a:pt x="530" y="30"/>
                  </a:cubicBezTo>
                  <a:cubicBezTo>
                    <a:pt x="527" y="23"/>
                    <a:pt x="532" y="7"/>
                    <a:pt x="528" y="0"/>
                  </a:cubicBezTo>
                  <a:cubicBezTo>
                    <a:pt x="528" y="0"/>
                    <a:pt x="528" y="0"/>
                    <a:pt x="528" y="0"/>
                  </a:cubicBezTo>
                  <a:cubicBezTo>
                    <a:pt x="520" y="1"/>
                    <a:pt x="520" y="1"/>
                    <a:pt x="520" y="1"/>
                  </a:cubicBezTo>
                  <a:cubicBezTo>
                    <a:pt x="510" y="6"/>
                    <a:pt x="498" y="5"/>
                    <a:pt x="488" y="10"/>
                  </a:cubicBezTo>
                  <a:cubicBezTo>
                    <a:pt x="478" y="15"/>
                    <a:pt x="471" y="11"/>
                    <a:pt x="461" y="14"/>
                  </a:cubicBezTo>
                  <a:cubicBezTo>
                    <a:pt x="458" y="15"/>
                    <a:pt x="464" y="22"/>
                    <a:pt x="463" y="25"/>
                  </a:cubicBezTo>
                  <a:cubicBezTo>
                    <a:pt x="460" y="29"/>
                    <a:pt x="466" y="32"/>
                    <a:pt x="465" y="38"/>
                  </a:cubicBezTo>
                  <a:cubicBezTo>
                    <a:pt x="463" y="47"/>
                    <a:pt x="456" y="60"/>
                    <a:pt x="452" y="69"/>
                  </a:cubicBezTo>
                  <a:cubicBezTo>
                    <a:pt x="450" y="75"/>
                    <a:pt x="448" y="84"/>
                    <a:pt x="445" y="89"/>
                  </a:cubicBezTo>
                  <a:cubicBezTo>
                    <a:pt x="437" y="105"/>
                    <a:pt x="436" y="121"/>
                    <a:pt x="429" y="137"/>
                  </a:cubicBezTo>
                  <a:cubicBezTo>
                    <a:pt x="421" y="157"/>
                    <a:pt x="411" y="159"/>
                    <a:pt x="394" y="169"/>
                  </a:cubicBezTo>
                  <a:cubicBezTo>
                    <a:pt x="382" y="176"/>
                    <a:pt x="369" y="170"/>
                    <a:pt x="357" y="171"/>
                  </a:cubicBezTo>
                  <a:cubicBezTo>
                    <a:pt x="354" y="171"/>
                    <a:pt x="352" y="168"/>
                    <a:pt x="348" y="167"/>
                  </a:cubicBezTo>
                  <a:cubicBezTo>
                    <a:pt x="345" y="166"/>
                    <a:pt x="342" y="167"/>
                    <a:pt x="340" y="169"/>
                  </a:cubicBezTo>
                  <a:cubicBezTo>
                    <a:pt x="336" y="173"/>
                    <a:pt x="328" y="179"/>
                    <a:pt x="323" y="179"/>
                  </a:cubicBezTo>
                  <a:cubicBezTo>
                    <a:pt x="317" y="179"/>
                    <a:pt x="315" y="182"/>
                    <a:pt x="309" y="180"/>
                  </a:cubicBezTo>
                  <a:cubicBezTo>
                    <a:pt x="301" y="178"/>
                    <a:pt x="298" y="182"/>
                    <a:pt x="291" y="181"/>
                  </a:cubicBezTo>
                  <a:cubicBezTo>
                    <a:pt x="288" y="180"/>
                    <a:pt x="286" y="178"/>
                    <a:pt x="283" y="176"/>
                  </a:cubicBezTo>
                  <a:cubicBezTo>
                    <a:pt x="281" y="174"/>
                    <a:pt x="275" y="175"/>
                    <a:pt x="274" y="173"/>
                  </a:cubicBezTo>
                  <a:cubicBezTo>
                    <a:pt x="271" y="168"/>
                    <a:pt x="263" y="168"/>
                    <a:pt x="258" y="169"/>
                  </a:cubicBezTo>
                  <a:cubicBezTo>
                    <a:pt x="255" y="170"/>
                    <a:pt x="250" y="173"/>
                    <a:pt x="247" y="170"/>
                  </a:cubicBezTo>
                  <a:cubicBezTo>
                    <a:pt x="246" y="169"/>
                    <a:pt x="245" y="165"/>
                    <a:pt x="243" y="164"/>
                  </a:cubicBezTo>
                  <a:cubicBezTo>
                    <a:pt x="239" y="164"/>
                    <a:pt x="232" y="157"/>
                    <a:pt x="230" y="153"/>
                  </a:cubicBezTo>
                  <a:cubicBezTo>
                    <a:pt x="226" y="148"/>
                    <a:pt x="223" y="150"/>
                    <a:pt x="218" y="152"/>
                  </a:cubicBezTo>
                  <a:cubicBezTo>
                    <a:pt x="214" y="153"/>
                    <a:pt x="202" y="154"/>
                    <a:pt x="200" y="151"/>
                  </a:cubicBezTo>
                  <a:cubicBezTo>
                    <a:pt x="196" y="148"/>
                    <a:pt x="195" y="152"/>
                    <a:pt x="192" y="152"/>
                  </a:cubicBezTo>
                  <a:cubicBezTo>
                    <a:pt x="187" y="153"/>
                    <a:pt x="185" y="145"/>
                    <a:pt x="182" y="143"/>
                  </a:cubicBezTo>
                  <a:cubicBezTo>
                    <a:pt x="170" y="137"/>
                    <a:pt x="165" y="125"/>
                    <a:pt x="152" y="120"/>
                  </a:cubicBezTo>
                  <a:cubicBezTo>
                    <a:pt x="150" y="120"/>
                    <a:pt x="140" y="113"/>
                    <a:pt x="139" y="112"/>
                  </a:cubicBezTo>
                  <a:cubicBezTo>
                    <a:pt x="138" y="106"/>
                    <a:pt x="132" y="109"/>
                    <a:pt x="129" y="105"/>
                  </a:cubicBezTo>
                  <a:cubicBezTo>
                    <a:pt x="127" y="102"/>
                    <a:pt x="127" y="100"/>
                    <a:pt x="123" y="98"/>
                  </a:cubicBezTo>
                  <a:cubicBezTo>
                    <a:pt x="120" y="96"/>
                    <a:pt x="120" y="104"/>
                    <a:pt x="114" y="101"/>
                  </a:cubicBezTo>
                  <a:cubicBezTo>
                    <a:pt x="108" y="97"/>
                    <a:pt x="101" y="98"/>
                    <a:pt x="95" y="96"/>
                  </a:cubicBezTo>
                  <a:cubicBezTo>
                    <a:pt x="86" y="93"/>
                    <a:pt x="82" y="104"/>
                    <a:pt x="75" y="102"/>
                  </a:cubicBezTo>
                  <a:cubicBezTo>
                    <a:pt x="72" y="101"/>
                    <a:pt x="68" y="105"/>
                    <a:pt x="66" y="102"/>
                  </a:cubicBezTo>
                  <a:cubicBezTo>
                    <a:pt x="64" y="97"/>
                    <a:pt x="59" y="106"/>
                    <a:pt x="57" y="108"/>
                  </a:cubicBezTo>
                  <a:cubicBezTo>
                    <a:pt x="54" y="114"/>
                    <a:pt x="46" y="118"/>
                    <a:pt x="45" y="124"/>
                  </a:cubicBezTo>
                  <a:cubicBezTo>
                    <a:pt x="43" y="130"/>
                    <a:pt x="44" y="127"/>
                    <a:pt x="39" y="129"/>
                  </a:cubicBezTo>
                  <a:cubicBezTo>
                    <a:pt x="36" y="130"/>
                    <a:pt x="40" y="135"/>
                    <a:pt x="38" y="139"/>
                  </a:cubicBezTo>
                  <a:cubicBezTo>
                    <a:pt x="34" y="143"/>
                    <a:pt x="32" y="143"/>
                    <a:pt x="37" y="148"/>
                  </a:cubicBezTo>
                  <a:cubicBezTo>
                    <a:pt x="39" y="150"/>
                    <a:pt x="35" y="149"/>
                    <a:pt x="34" y="149"/>
                  </a:cubicBezTo>
                  <a:cubicBezTo>
                    <a:pt x="30" y="151"/>
                    <a:pt x="29" y="152"/>
                    <a:pt x="32" y="154"/>
                  </a:cubicBezTo>
                  <a:cubicBezTo>
                    <a:pt x="33" y="155"/>
                    <a:pt x="36" y="157"/>
                    <a:pt x="36" y="158"/>
                  </a:cubicBezTo>
                  <a:cubicBezTo>
                    <a:pt x="35" y="162"/>
                    <a:pt x="32" y="165"/>
                    <a:pt x="28" y="165"/>
                  </a:cubicBezTo>
                  <a:cubicBezTo>
                    <a:pt x="25" y="165"/>
                    <a:pt x="27" y="169"/>
                    <a:pt x="27" y="171"/>
                  </a:cubicBezTo>
                  <a:cubicBezTo>
                    <a:pt x="25" y="175"/>
                    <a:pt x="20" y="174"/>
                    <a:pt x="24" y="178"/>
                  </a:cubicBezTo>
                  <a:cubicBezTo>
                    <a:pt x="28" y="181"/>
                    <a:pt x="28" y="185"/>
                    <a:pt x="23" y="188"/>
                  </a:cubicBezTo>
                  <a:cubicBezTo>
                    <a:pt x="14" y="193"/>
                    <a:pt x="25" y="193"/>
                    <a:pt x="21" y="199"/>
                  </a:cubicBezTo>
                  <a:cubicBezTo>
                    <a:pt x="19" y="203"/>
                    <a:pt x="21" y="205"/>
                    <a:pt x="20" y="208"/>
                  </a:cubicBezTo>
                  <a:cubicBezTo>
                    <a:pt x="18" y="215"/>
                    <a:pt x="15" y="209"/>
                    <a:pt x="12" y="212"/>
                  </a:cubicBezTo>
                  <a:cubicBezTo>
                    <a:pt x="9" y="215"/>
                    <a:pt x="14" y="221"/>
                    <a:pt x="9" y="225"/>
                  </a:cubicBezTo>
                  <a:cubicBezTo>
                    <a:pt x="3" y="229"/>
                    <a:pt x="3" y="231"/>
                    <a:pt x="0" y="237"/>
                  </a:cubicBezTo>
                  <a:cubicBezTo>
                    <a:pt x="0" y="238"/>
                    <a:pt x="0" y="239"/>
                    <a:pt x="0" y="240"/>
                  </a:cubicBezTo>
                  <a:cubicBezTo>
                    <a:pt x="0" y="240"/>
                    <a:pt x="0" y="240"/>
                    <a:pt x="0" y="240"/>
                  </a:cubicBezTo>
                  <a:cubicBezTo>
                    <a:pt x="8" y="240"/>
                    <a:pt x="8" y="240"/>
                    <a:pt x="8" y="240"/>
                  </a:cubicBezTo>
                  <a:cubicBezTo>
                    <a:pt x="10" y="292"/>
                    <a:pt x="10" y="292"/>
                    <a:pt x="10" y="292"/>
                  </a:cubicBezTo>
                  <a:cubicBezTo>
                    <a:pt x="14" y="294"/>
                    <a:pt x="17" y="295"/>
                    <a:pt x="20" y="298"/>
                  </a:cubicBezTo>
                  <a:cubicBezTo>
                    <a:pt x="24" y="302"/>
                    <a:pt x="29" y="289"/>
                    <a:pt x="30" y="286"/>
                  </a:cubicBezTo>
                  <a:cubicBezTo>
                    <a:pt x="32" y="280"/>
                    <a:pt x="35" y="255"/>
                    <a:pt x="38" y="252"/>
                  </a:cubicBezTo>
                  <a:cubicBezTo>
                    <a:pt x="41" y="250"/>
                    <a:pt x="44" y="253"/>
                    <a:pt x="47" y="252"/>
                  </a:cubicBezTo>
                  <a:cubicBezTo>
                    <a:pt x="52" y="249"/>
                    <a:pt x="46" y="244"/>
                    <a:pt x="52" y="242"/>
                  </a:cubicBezTo>
                  <a:cubicBezTo>
                    <a:pt x="54" y="242"/>
                    <a:pt x="56" y="243"/>
                    <a:pt x="58" y="243"/>
                  </a:cubicBezTo>
                  <a:cubicBezTo>
                    <a:pt x="60" y="243"/>
                    <a:pt x="61" y="238"/>
                    <a:pt x="62" y="236"/>
                  </a:cubicBezTo>
                  <a:cubicBezTo>
                    <a:pt x="64" y="226"/>
                    <a:pt x="64" y="226"/>
                    <a:pt x="64" y="226"/>
                  </a:cubicBezTo>
                  <a:cubicBezTo>
                    <a:pt x="104" y="226"/>
                    <a:pt x="104" y="226"/>
                    <a:pt x="104" y="226"/>
                  </a:cubicBezTo>
                  <a:cubicBezTo>
                    <a:pt x="104" y="231"/>
                    <a:pt x="103" y="244"/>
                    <a:pt x="95" y="239"/>
                  </a:cubicBezTo>
                  <a:cubicBezTo>
                    <a:pt x="93" y="237"/>
                    <a:pt x="93" y="236"/>
                    <a:pt x="91" y="237"/>
                  </a:cubicBezTo>
                  <a:cubicBezTo>
                    <a:pt x="89" y="238"/>
                    <a:pt x="87" y="238"/>
                    <a:pt x="85" y="238"/>
                  </a:cubicBezTo>
                  <a:cubicBezTo>
                    <a:pt x="84" y="238"/>
                    <a:pt x="82" y="237"/>
                    <a:pt x="83" y="239"/>
                  </a:cubicBezTo>
                  <a:cubicBezTo>
                    <a:pt x="85" y="243"/>
                    <a:pt x="80" y="244"/>
                    <a:pt x="85" y="245"/>
                  </a:cubicBezTo>
                  <a:cubicBezTo>
                    <a:pt x="90" y="247"/>
                    <a:pt x="93" y="248"/>
                    <a:pt x="92" y="254"/>
                  </a:cubicBezTo>
                  <a:cubicBezTo>
                    <a:pt x="91" y="259"/>
                    <a:pt x="87" y="260"/>
                    <a:pt x="85" y="264"/>
                  </a:cubicBezTo>
                  <a:cubicBezTo>
                    <a:pt x="81" y="271"/>
                    <a:pt x="86" y="270"/>
                    <a:pt x="87" y="276"/>
                  </a:cubicBezTo>
                  <a:cubicBezTo>
                    <a:pt x="89" y="282"/>
                    <a:pt x="88" y="291"/>
                    <a:pt x="88" y="298"/>
                  </a:cubicBezTo>
                  <a:cubicBezTo>
                    <a:pt x="89" y="314"/>
                    <a:pt x="109" y="303"/>
                    <a:pt x="118" y="312"/>
                  </a:cubicBezTo>
                  <a:cubicBezTo>
                    <a:pt x="121" y="316"/>
                    <a:pt x="125" y="320"/>
                    <a:pt x="129" y="323"/>
                  </a:cubicBezTo>
                  <a:cubicBezTo>
                    <a:pt x="135" y="327"/>
                    <a:pt x="129" y="331"/>
                    <a:pt x="126" y="335"/>
                  </a:cubicBezTo>
                  <a:cubicBezTo>
                    <a:pt x="123" y="343"/>
                    <a:pt x="117" y="340"/>
                    <a:pt x="127" y="347"/>
                  </a:cubicBezTo>
                  <a:cubicBezTo>
                    <a:pt x="138" y="353"/>
                    <a:pt x="152" y="356"/>
                    <a:pt x="162" y="364"/>
                  </a:cubicBezTo>
                  <a:cubicBezTo>
                    <a:pt x="172" y="372"/>
                    <a:pt x="169" y="362"/>
                    <a:pt x="179" y="364"/>
                  </a:cubicBezTo>
                  <a:cubicBezTo>
                    <a:pt x="187" y="366"/>
                    <a:pt x="192" y="382"/>
                    <a:pt x="195" y="389"/>
                  </a:cubicBezTo>
                  <a:cubicBezTo>
                    <a:pt x="198" y="396"/>
                    <a:pt x="195" y="394"/>
                    <a:pt x="190" y="398"/>
                  </a:cubicBezTo>
                  <a:cubicBezTo>
                    <a:pt x="187" y="400"/>
                    <a:pt x="183" y="409"/>
                    <a:pt x="182" y="413"/>
                  </a:cubicBezTo>
                  <a:cubicBezTo>
                    <a:pt x="181" y="415"/>
                    <a:pt x="176" y="425"/>
                    <a:pt x="178" y="426"/>
                  </a:cubicBezTo>
                  <a:cubicBezTo>
                    <a:pt x="181" y="428"/>
                    <a:pt x="184" y="431"/>
                    <a:pt x="187" y="433"/>
                  </a:cubicBezTo>
                  <a:cubicBezTo>
                    <a:pt x="190" y="435"/>
                    <a:pt x="201" y="439"/>
                    <a:pt x="200" y="444"/>
                  </a:cubicBezTo>
                  <a:cubicBezTo>
                    <a:pt x="197" y="454"/>
                    <a:pt x="198" y="464"/>
                    <a:pt x="198" y="475"/>
                  </a:cubicBezTo>
                  <a:cubicBezTo>
                    <a:pt x="198" y="481"/>
                    <a:pt x="197" y="481"/>
                    <a:pt x="203" y="483"/>
                  </a:cubicBezTo>
                  <a:cubicBezTo>
                    <a:pt x="209" y="485"/>
                    <a:pt x="207" y="487"/>
                    <a:pt x="206" y="493"/>
                  </a:cubicBezTo>
                  <a:cubicBezTo>
                    <a:pt x="207" y="508"/>
                    <a:pt x="211" y="504"/>
                    <a:pt x="223" y="500"/>
                  </a:cubicBezTo>
                  <a:cubicBezTo>
                    <a:pt x="228" y="499"/>
                    <a:pt x="247" y="493"/>
                    <a:pt x="252" y="496"/>
                  </a:cubicBezTo>
                  <a:cubicBezTo>
                    <a:pt x="255" y="498"/>
                    <a:pt x="248" y="502"/>
                    <a:pt x="251" y="506"/>
                  </a:cubicBezTo>
                  <a:cubicBezTo>
                    <a:pt x="255" y="511"/>
                    <a:pt x="254" y="512"/>
                    <a:pt x="253" y="518"/>
                  </a:cubicBezTo>
                  <a:cubicBezTo>
                    <a:pt x="251" y="519"/>
                    <a:pt x="244" y="528"/>
                    <a:pt x="244" y="530"/>
                  </a:cubicBezTo>
                  <a:cubicBezTo>
                    <a:pt x="243" y="533"/>
                    <a:pt x="251" y="535"/>
                    <a:pt x="253" y="538"/>
                  </a:cubicBezTo>
                  <a:cubicBezTo>
                    <a:pt x="255" y="541"/>
                    <a:pt x="254" y="545"/>
                    <a:pt x="255" y="548"/>
                  </a:cubicBezTo>
                  <a:cubicBezTo>
                    <a:pt x="255" y="550"/>
                    <a:pt x="265" y="562"/>
                    <a:pt x="268" y="560"/>
                  </a:cubicBezTo>
                  <a:cubicBezTo>
                    <a:pt x="270" y="559"/>
                    <a:pt x="269" y="556"/>
                    <a:pt x="271" y="554"/>
                  </a:cubicBezTo>
                  <a:cubicBezTo>
                    <a:pt x="276" y="550"/>
                    <a:pt x="279" y="553"/>
                    <a:pt x="278" y="546"/>
                  </a:cubicBezTo>
                  <a:cubicBezTo>
                    <a:pt x="276" y="539"/>
                    <a:pt x="278" y="534"/>
                    <a:pt x="282" y="529"/>
                  </a:cubicBezTo>
                  <a:cubicBezTo>
                    <a:pt x="284" y="526"/>
                    <a:pt x="288" y="523"/>
                    <a:pt x="289" y="520"/>
                  </a:cubicBezTo>
                  <a:cubicBezTo>
                    <a:pt x="290" y="515"/>
                    <a:pt x="285" y="515"/>
                    <a:pt x="285" y="511"/>
                  </a:cubicBezTo>
                  <a:cubicBezTo>
                    <a:pt x="291" y="507"/>
                    <a:pt x="290" y="502"/>
                    <a:pt x="287" y="497"/>
                  </a:cubicBezTo>
                  <a:cubicBezTo>
                    <a:pt x="284" y="491"/>
                    <a:pt x="292" y="488"/>
                    <a:pt x="297" y="486"/>
                  </a:cubicBezTo>
                  <a:cubicBezTo>
                    <a:pt x="300" y="486"/>
                    <a:pt x="300" y="486"/>
                    <a:pt x="300" y="486"/>
                  </a:cubicBezTo>
                  <a:cubicBezTo>
                    <a:pt x="302" y="488"/>
                    <a:pt x="300" y="492"/>
                    <a:pt x="302" y="494"/>
                  </a:cubicBezTo>
                  <a:cubicBezTo>
                    <a:pt x="309" y="501"/>
                    <a:pt x="330" y="491"/>
                    <a:pt x="338" y="496"/>
                  </a:cubicBezTo>
                  <a:cubicBezTo>
                    <a:pt x="338" y="500"/>
                    <a:pt x="331" y="506"/>
                    <a:pt x="329" y="509"/>
                  </a:cubicBezTo>
                  <a:cubicBezTo>
                    <a:pt x="322" y="515"/>
                    <a:pt x="316" y="523"/>
                    <a:pt x="310" y="531"/>
                  </a:cubicBezTo>
                  <a:cubicBezTo>
                    <a:pt x="308" y="534"/>
                    <a:pt x="317" y="549"/>
                    <a:pt x="319" y="552"/>
                  </a:cubicBezTo>
                  <a:cubicBezTo>
                    <a:pt x="325" y="560"/>
                    <a:pt x="325" y="560"/>
                    <a:pt x="325" y="560"/>
                  </a:cubicBezTo>
                  <a:cubicBezTo>
                    <a:pt x="333" y="555"/>
                    <a:pt x="333" y="555"/>
                    <a:pt x="333" y="555"/>
                  </a:cubicBezTo>
                  <a:cubicBezTo>
                    <a:pt x="333" y="555"/>
                    <a:pt x="333" y="555"/>
                    <a:pt x="333" y="555"/>
                  </a:cubicBezTo>
                  <a:cubicBezTo>
                    <a:pt x="340" y="551"/>
                    <a:pt x="340" y="551"/>
                    <a:pt x="340" y="551"/>
                  </a:cubicBezTo>
                  <a:cubicBezTo>
                    <a:pt x="344" y="551"/>
                    <a:pt x="345" y="536"/>
                    <a:pt x="351" y="532"/>
                  </a:cubicBezTo>
                  <a:cubicBezTo>
                    <a:pt x="354" y="531"/>
                    <a:pt x="356" y="531"/>
                    <a:pt x="359" y="529"/>
                  </a:cubicBezTo>
                  <a:cubicBezTo>
                    <a:pt x="361" y="527"/>
                    <a:pt x="362" y="525"/>
                    <a:pt x="364" y="524"/>
                  </a:cubicBezTo>
                  <a:cubicBezTo>
                    <a:pt x="367" y="523"/>
                    <a:pt x="366" y="516"/>
                    <a:pt x="369" y="513"/>
                  </a:cubicBezTo>
                  <a:cubicBezTo>
                    <a:pt x="371" y="510"/>
                    <a:pt x="374" y="510"/>
                    <a:pt x="377" y="510"/>
                  </a:cubicBezTo>
                  <a:cubicBezTo>
                    <a:pt x="381" y="510"/>
                    <a:pt x="383" y="503"/>
                    <a:pt x="387" y="502"/>
                  </a:cubicBezTo>
                  <a:cubicBezTo>
                    <a:pt x="390" y="501"/>
                    <a:pt x="389" y="502"/>
                    <a:pt x="391" y="498"/>
                  </a:cubicBezTo>
                  <a:cubicBezTo>
                    <a:pt x="393" y="496"/>
                    <a:pt x="399" y="495"/>
                    <a:pt x="402" y="494"/>
                  </a:cubicBezTo>
                  <a:cubicBezTo>
                    <a:pt x="405" y="493"/>
                    <a:pt x="406" y="492"/>
                    <a:pt x="409" y="493"/>
                  </a:cubicBezTo>
                  <a:cubicBezTo>
                    <a:pt x="413" y="493"/>
                    <a:pt x="414" y="487"/>
                    <a:pt x="418" y="492"/>
                  </a:cubicBezTo>
                  <a:cubicBezTo>
                    <a:pt x="422" y="496"/>
                    <a:pt x="432" y="484"/>
                    <a:pt x="437" y="483"/>
                  </a:cubicBezTo>
                  <a:cubicBezTo>
                    <a:pt x="445" y="480"/>
                    <a:pt x="445" y="480"/>
                    <a:pt x="454" y="482"/>
                  </a:cubicBezTo>
                  <a:cubicBezTo>
                    <a:pt x="466" y="486"/>
                    <a:pt x="473" y="481"/>
                    <a:pt x="474" y="496"/>
                  </a:cubicBezTo>
                  <a:cubicBezTo>
                    <a:pt x="474" y="501"/>
                    <a:pt x="481" y="505"/>
                    <a:pt x="481" y="498"/>
                  </a:cubicBezTo>
                  <a:cubicBezTo>
                    <a:pt x="481" y="487"/>
                    <a:pt x="485" y="482"/>
                    <a:pt x="492" y="475"/>
                  </a:cubicBezTo>
                  <a:cubicBezTo>
                    <a:pt x="495" y="472"/>
                    <a:pt x="500" y="469"/>
                    <a:pt x="502" y="465"/>
                  </a:cubicBezTo>
                  <a:cubicBezTo>
                    <a:pt x="505" y="461"/>
                    <a:pt x="500" y="456"/>
                    <a:pt x="507" y="454"/>
                  </a:cubicBezTo>
                  <a:cubicBezTo>
                    <a:pt x="509" y="454"/>
                    <a:pt x="512" y="454"/>
                    <a:pt x="514" y="452"/>
                  </a:cubicBezTo>
                  <a:cubicBezTo>
                    <a:pt x="516" y="451"/>
                    <a:pt x="519" y="446"/>
                    <a:pt x="522" y="449"/>
                  </a:cubicBezTo>
                  <a:cubicBezTo>
                    <a:pt x="525" y="452"/>
                    <a:pt x="531" y="450"/>
                    <a:pt x="536" y="450"/>
                  </a:cubicBezTo>
                  <a:cubicBezTo>
                    <a:pt x="538" y="450"/>
                    <a:pt x="547" y="452"/>
                    <a:pt x="547" y="448"/>
                  </a:cubicBezTo>
                  <a:cubicBezTo>
                    <a:pt x="543" y="446"/>
                    <a:pt x="541" y="446"/>
                    <a:pt x="538" y="442"/>
                  </a:cubicBezTo>
                  <a:cubicBezTo>
                    <a:pt x="536" y="440"/>
                    <a:pt x="537" y="440"/>
                    <a:pt x="539" y="437"/>
                  </a:cubicBezTo>
                  <a:cubicBezTo>
                    <a:pt x="540" y="435"/>
                    <a:pt x="542" y="429"/>
                    <a:pt x="541" y="426"/>
                  </a:cubicBezTo>
                  <a:cubicBezTo>
                    <a:pt x="538" y="422"/>
                    <a:pt x="533" y="421"/>
                    <a:pt x="532" y="416"/>
                  </a:cubicBezTo>
                  <a:cubicBezTo>
                    <a:pt x="535" y="413"/>
                    <a:pt x="535" y="412"/>
                    <a:pt x="540" y="412"/>
                  </a:cubicBezTo>
                  <a:cubicBezTo>
                    <a:pt x="544" y="412"/>
                    <a:pt x="544" y="403"/>
                    <a:pt x="551" y="405"/>
                  </a:cubicBezTo>
                  <a:cubicBezTo>
                    <a:pt x="556" y="407"/>
                    <a:pt x="555" y="400"/>
                    <a:pt x="555" y="397"/>
                  </a:cubicBezTo>
                  <a:cubicBezTo>
                    <a:pt x="556" y="393"/>
                    <a:pt x="559" y="393"/>
                    <a:pt x="561" y="390"/>
                  </a:cubicBezTo>
                  <a:cubicBezTo>
                    <a:pt x="565" y="386"/>
                    <a:pt x="569" y="397"/>
                    <a:pt x="572" y="387"/>
                  </a:cubicBezTo>
                  <a:cubicBezTo>
                    <a:pt x="573" y="380"/>
                    <a:pt x="585" y="377"/>
                    <a:pt x="592" y="376"/>
                  </a:cubicBezTo>
                  <a:cubicBezTo>
                    <a:pt x="595" y="375"/>
                    <a:pt x="598" y="381"/>
                    <a:pt x="600" y="380"/>
                  </a:cubicBezTo>
                  <a:cubicBezTo>
                    <a:pt x="602" y="378"/>
                    <a:pt x="600" y="371"/>
                    <a:pt x="605" y="371"/>
                  </a:cubicBezTo>
                  <a:cubicBezTo>
                    <a:pt x="606" y="379"/>
                    <a:pt x="619" y="377"/>
                    <a:pt x="624" y="377"/>
                  </a:cubicBezTo>
                  <a:cubicBezTo>
                    <a:pt x="631" y="378"/>
                    <a:pt x="633" y="374"/>
                    <a:pt x="637" y="380"/>
                  </a:cubicBezTo>
                  <a:cubicBezTo>
                    <a:pt x="639" y="383"/>
                    <a:pt x="644" y="382"/>
                    <a:pt x="644" y="378"/>
                  </a:cubicBezTo>
                  <a:cubicBezTo>
                    <a:pt x="644" y="374"/>
                    <a:pt x="645" y="375"/>
                    <a:pt x="648" y="373"/>
                  </a:cubicBezTo>
                  <a:cubicBezTo>
                    <a:pt x="651" y="372"/>
                    <a:pt x="654" y="365"/>
                    <a:pt x="657" y="365"/>
                  </a:cubicBezTo>
                  <a:cubicBezTo>
                    <a:pt x="662" y="366"/>
                    <a:pt x="666" y="379"/>
                    <a:pt x="672" y="375"/>
                  </a:cubicBezTo>
                  <a:cubicBezTo>
                    <a:pt x="674" y="373"/>
                    <a:pt x="674" y="371"/>
                    <a:pt x="676" y="370"/>
                  </a:cubicBezTo>
                  <a:cubicBezTo>
                    <a:pt x="682" y="365"/>
                    <a:pt x="684" y="367"/>
                    <a:pt x="685" y="358"/>
                  </a:cubicBezTo>
                  <a:cubicBezTo>
                    <a:pt x="686" y="354"/>
                    <a:pt x="687" y="352"/>
                    <a:pt x="691" y="351"/>
                  </a:cubicBezTo>
                  <a:cubicBezTo>
                    <a:pt x="693" y="350"/>
                    <a:pt x="694" y="350"/>
                    <a:pt x="695" y="349"/>
                  </a:cubicBezTo>
                  <a:cubicBezTo>
                    <a:pt x="697" y="348"/>
                    <a:pt x="698" y="347"/>
                    <a:pt x="700" y="345"/>
                  </a:cubicBezTo>
                  <a:cubicBezTo>
                    <a:pt x="700" y="345"/>
                    <a:pt x="700" y="345"/>
                    <a:pt x="700" y="345"/>
                  </a:cubicBezTo>
                  <a:cubicBezTo>
                    <a:pt x="695" y="336"/>
                    <a:pt x="695" y="336"/>
                    <a:pt x="695" y="336"/>
                  </a:cubicBezTo>
                  <a:cubicBezTo>
                    <a:pt x="691" y="329"/>
                    <a:pt x="685" y="330"/>
                    <a:pt x="678" y="331"/>
                  </a:cubicBezTo>
                  <a:cubicBezTo>
                    <a:pt x="667" y="333"/>
                    <a:pt x="672" y="330"/>
                    <a:pt x="667" y="323"/>
                  </a:cubicBezTo>
                  <a:cubicBezTo>
                    <a:pt x="665" y="320"/>
                    <a:pt x="662" y="326"/>
                    <a:pt x="658" y="326"/>
                  </a:cubicBezTo>
                  <a:cubicBezTo>
                    <a:pt x="654" y="326"/>
                    <a:pt x="650" y="332"/>
                    <a:pt x="645" y="329"/>
                  </a:cubicBezTo>
                  <a:cubicBezTo>
                    <a:pt x="642" y="327"/>
                    <a:pt x="646" y="322"/>
                    <a:pt x="643" y="320"/>
                  </a:cubicBezTo>
                  <a:cubicBezTo>
                    <a:pt x="641" y="318"/>
                    <a:pt x="637" y="319"/>
                    <a:pt x="636" y="315"/>
                  </a:cubicBezTo>
                  <a:cubicBezTo>
                    <a:pt x="635" y="309"/>
                    <a:pt x="650" y="310"/>
                    <a:pt x="646" y="303"/>
                  </a:cubicBezTo>
                  <a:cubicBezTo>
                    <a:pt x="640" y="292"/>
                    <a:pt x="638" y="290"/>
                    <a:pt x="648" y="281"/>
                  </a:cubicBezTo>
                  <a:cubicBezTo>
                    <a:pt x="651" y="279"/>
                    <a:pt x="655" y="277"/>
                    <a:pt x="658" y="274"/>
                  </a:cubicBezTo>
                  <a:cubicBezTo>
                    <a:pt x="660" y="271"/>
                    <a:pt x="656" y="265"/>
                    <a:pt x="656" y="260"/>
                  </a:cubicBezTo>
                  <a:cubicBezTo>
                    <a:pt x="657" y="257"/>
                    <a:pt x="654" y="253"/>
                    <a:pt x="658" y="252"/>
                  </a:cubicBezTo>
                  <a:cubicBezTo>
                    <a:pt x="661" y="250"/>
                    <a:pt x="661" y="250"/>
                    <a:pt x="663" y="248"/>
                  </a:cubicBezTo>
                  <a:cubicBezTo>
                    <a:pt x="666" y="243"/>
                    <a:pt x="671" y="248"/>
                    <a:pt x="673" y="240"/>
                  </a:cubicBezTo>
                  <a:cubicBezTo>
                    <a:pt x="675" y="233"/>
                    <a:pt x="677" y="224"/>
                    <a:pt x="678" y="216"/>
                  </a:cubicBezTo>
                  <a:cubicBezTo>
                    <a:pt x="678" y="210"/>
                    <a:pt x="678" y="203"/>
                    <a:pt x="686" y="203"/>
                  </a:cubicBezTo>
                  <a:cubicBezTo>
                    <a:pt x="690" y="203"/>
                    <a:pt x="693" y="200"/>
                    <a:pt x="697" y="199"/>
                  </a:cubicBezTo>
                  <a:cubicBezTo>
                    <a:pt x="700" y="198"/>
                    <a:pt x="701" y="194"/>
                    <a:pt x="703" y="198"/>
                  </a:cubicBezTo>
                  <a:cubicBezTo>
                    <a:pt x="706" y="206"/>
                    <a:pt x="714" y="199"/>
                    <a:pt x="716" y="204"/>
                  </a:cubicBezTo>
                  <a:cubicBezTo>
                    <a:pt x="719" y="211"/>
                    <a:pt x="724" y="206"/>
                    <a:pt x="729" y="203"/>
                  </a:cubicBezTo>
                  <a:cubicBezTo>
                    <a:pt x="733" y="201"/>
                    <a:pt x="733" y="200"/>
                    <a:pt x="736" y="203"/>
                  </a:cubicBezTo>
                  <a:cubicBezTo>
                    <a:pt x="738" y="205"/>
                    <a:pt x="745" y="197"/>
                    <a:pt x="747" y="195"/>
                  </a:cubicBezTo>
                  <a:cubicBezTo>
                    <a:pt x="749" y="193"/>
                    <a:pt x="747" y="189"/>
                    <a:pt x="747" y="186"/>
                  </a:cubicBezTo>
                  <a:cubicBezTo>
                    <a:pt x="747" y="184"/>
                    <a:pt x="749" y="181"/>
                    <a:pt x="748" y="179"/>
                  </a:cubicBezTo>
                  <a:cubicBezTo>
                    <a:pt x="748" y="177"/>
                    <a:pt x="746" y="176"/>
                    <a:pt x="746" y="174"/>
                  </a:cubicBezTo>
                  <a:cubicBezTo>
                    <a:pt x="746" y="171"/>
                    <a:pt x="750" y="169"/>
                    <a:pt x="750" y="166"/>
                  </a:cubicBezTo>
                  <a:cubicBezTo>
                    <a:pt x="750" y="162"/>
                    <a:pt x="746" y="162"/>
                    <a:pt x="749" y="157"/>
                  </a:cubicBezTo>
                  <a:cubicBezTo>
                    <a:pt x="751" y="156"/>
                    <a:pt x="755" y="154"/>
                    <a:pt x="756" y="152"/>
                  </a:cubicBezTo>
                  <a:cubicBezTo>
                    <a:pt x="757" y="151"/>
                    <a:pt x="755" y="149"/>
                    <a:pt x="755" y="148"/>
                  </a:cubicBezTo>
                  <a:cubicBezTo>
                    <a:pt x="754" y="145"/>
                    <a:pt x="758" y="141"/>
                    <a:pt x="756" y="139"/>
                  </a:cubicBezTo>
                  <a:cubicBezTo>
                    <a:pt x="754" y="137"/>
                    <a:pt x="749" y="136"/>
                    <a:pt x="748" y="134"/>
                  </a:cubicBezTo>
                  <a:cubicBezTo>
                    <a:pt x="746" y="131"/>
                    <a:pt x="748" y="131"/>
                    <a:pt x="749" y="129"/>
                  </a:cubicBezTo>
                  <a:cubicBezTo>
                    <a:pt x="751" y="126"/>
                    <a:pt x="751" y="125"/>
                    <a:pt x="754" y="127"/>
                  </a:cubicBezTo>
                  <a:cubicBezTo>
                    <a:pt x="756" y="128"/>
                    <a:pt x="763" y="131"/>
                    <a:pt x="765" y="128"/>
                  </a:cubicBezTo>
                  <a:cubicBezTo>
                    <a:pt x="766" y="125"/>
                    <a:pt x="769" y="128"/>
                    <a:pt x="772" y="128"/>
                  </a:cubicBezTo>
                  <a:cubicBezTo>
                    <a:pt x="776" y="128"/>
                    <a:pt x="774" y="121"/>
                    <a:pt x="781" y="124"/>
                  </a:cubicBezTo>
                  <a:cubicBezTo>
                    <a:pt x="788" y="127"/>
                    <a:pt x="789" y="121"/>
                    <a:pt x="794" y="11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Freeform 84">
              <a:extLst>
                <a:ext uri="{FF2B5EF4-FFF2-40B4-BE49-F238E27FC236}">
                  <a16:creationId xmlns:a16="http://schemas.microsoft.com/office/drawing/2014/main" id="{C1708BB3-E668-4B13-98D0-9F7C3B2AB570}"/>
                </a:ext>
              </a:extLst>
            </p:cNvPr>
            <p:cNvSpPr>
              <a:spLocks/>
            </p:cNvSpPr>
            <p:nvPr/>
          </p:nvSpPr>
          <p:spPr bwMode="auto">
            <a:xfrm>
              <a:off x="3074491" y="4451874"/>
              <a:ext cx="2340797" cy="1897045"/>
            </a:xfrm>
            <a:custGeom>
              <a:avLst/>
              <a:gdLst/>
              <a:ahLst/>
              <a:cxnLst>
                <a:cxn ang="0">
                  <a:pos x="805" y="551"/>
                </a:cxn>
                <a:cxn ang="0">
                  <a:pos x="796" y="520"/>
                </a:cxn>
                <a:cxn ang="0">
                  <a:pos x="802" y="490"/>
                </a:cxn>
                <a:cxn ang="0">
                  <a:pos x="737" y="473"/>
                </a:cxn>
                <a:cxn ang="0">
                  <a:pos x="714" y="421"/>
                </a:cxn>
                <a:cxn ang="0">
                  <a:pos x="735" y="378"/>
                </a:cxn>
                <a:cxn ang="0">
                  <a:pos x="771" y="373"/>
                </a:cxn>
                <a:cxn ang="0">
                  <a:pos x="761" y="317"/>
                </a:cxn>
                <a:cxn ang="0">
                  <a:pos x="831" y="283"/>
                </a:cxn>
                <a:cxn ang="0">
                  <a:pos x="880" y="271"/>
                </a:cxn>
                <a:cxn ang="0">
                  <a:pos x="877" y="238"/>
                </a:cxn>
                <a:cxn ang="0">
                  <a:pos x="867" y="209"/>
                </a:cxn>
                <a:cxn ang="0">
                  <a:pos x="809" y="199"/>
                </a:cxn>
                <a:cxn ang="0">
                  <a:pos x="710" y="230"/>
                </a:cxn>
                <a:cxn ang="0">
                  <a:pos x="651" y="200"/>
                </a:cxn>
                <a:cxn ang="0">
                  <a:pos x="594" y="243"/>
                </a:cxn>
                <a:cxn ang="0">
                  <a:pos x="573" y="290"/>
                </a:cxn>
                <a:cxn ang="0">
                  <a:pos x="513" y="303"/>
                </a:cxn>
                <a:cxn ang="0">
                  <a:pos x="463" y="352"/>
                </a:cxn>
                <a:cxn ang="0">
                  <a:pos x="394" y="402"/>
                </a:cxn>
                <a:cxn ang="0">
                  <a:pos x="318" y="351"/>
                </a:cxn>
                <a:cxn ang="0">
                  <a:pos x="327" y="281"/>
                </a:cxn>
                <a:cxn ang="0">
                  <a:pos x="261" y="319"/>
                </a:cxn>
                <a:cxn ang="0">
                  <a:pos x="239" y="355"/>
                </a:cxn>
                <a:cxn ang="0">
                  <a:pos x="229" y="289"/>
                </a:cxn>
                <a:cxn ang="0">
                  <a:pos x="198" y="237"/>
                </a:cxn>
                <a:cxn ang="0">
                  <a:pos x="167" y="196"/>
                </a:cxn>
                <a:cxn ang="0">
                  <a:pos x="157" y="138"/>
                </a:cxn>
                <a:cxn ang="0">
                  <a:pos x="152" y="80"/>
                </a:cxn>
                <a:cxn ang="0">
                  <a:pos x="128" y="39"/>
                </a:cxn>
                <a:cxn ang="0">
                  <a:pos x="87" y="23"/>
                </a:cxn>
                <a:cxn ang="0">
                  <a:pos x="54" y="65"/>
                </a:cxn>
                <a:cxn ang="0">
                  <a:pos x="9" y="94"/>
                </a:cxn>
                <a:cxn ang="0">
                  <a:pos x="34" y="163"/>
                </a:cxn>
                <a:cxn ang="0">
                  <a:pos x="72" y="246"/>
                </a:cxn>
                <a:cxn ang="0">
                  <a:pos x="72" y="350"/>
                </a:cxn>
                <a:cxn ang="0">
                  <a:pos x="17" y="370"/>
                </a:cxn>
                <a:cxn ang="0">
                  <a:pos x="14" y="409"/>
                </a:cxn>
                <a:cxn ang="0">
                  <a:pos x="35" y="419"/>
                </a:cxn>
                <a:cxn ang="0">
                  <a:pos x="49" y="458"/>
                </a:cxn>
                <a:cxn ang="0">
                  <a:pos x="93" y="532"/>
                </a:cxn>
                <a:cxn ang="0">
                  <a:pos x="76" y="600"/>
                </a:cxn>
                <a:cxn ang="0">
                  <a:pos x="91" y="611"/>
                </a:cxn>
                <a:cxn ang="0">
                  <a:pos x="149" y="624"/>
                </a:cxn>
                <a:cxn ang="0">
                  <a:pos x="187" y="638"/>
                </a:cxn>
                <a:cxn ang="0">
                  <a:pos x="217" y="656"/>
                </a:cxn>
                <a:cxn ang="0">
                  <a:pos x="246" y="694"/>
                </a:cxn>
                <a:cxn ang="0">
                  <a:pos x="328" y="700"/>
                </a:cxn>
                <a:cxn ang="0">
                  <a:pos x="431" y="659"/>
                </a:cxn>
                <a:cxn ang="0">
                  <a:pos x="550" y="647"/>
                </a:cxn>
                <a:cxn ang="0">
                  <a:pos x="608" y="599"/>
                </a:cxn>
                <a:cxn ang="0">
                  <a:pos x="731" y="592"/>
                </a:cxn>
                <a:cxn ang="0">
                  <a:pos x="813" y="578"/>
                </a:cxn>
              </a:cxnLst>
              <a:rect l="0" t="0" r="r" b="b"/>
              <a:pathLst>
                <a:path w="891" h="722">
                  <a:moveTo>
                    <a:pt x="813" y="578"/>
                  </a:moveTo>
                  <a:cubicBezTo>
                    <a:pt x="819" y="570"/>
                    <a:pt x="819" y="570"/>
                    <a:pt x="819" y="570"/>
                  </a:cubicBezTo>
                  <a:cubicBezTo>
                    <a:pt x="820" y="568"/>
                    <a:pt x="825" y="560"/>
                    <a:pt x="821" y="560"/>
                  </a:cubicBezTo>
                  <a:cubicBezTo>
                    <a:pt x="818" y="560"/>
                    <a:pt x="814" y="556"/>
                    <a:pt x="813" y="553"/>
                  </a:cubicBezTo>
                  <a:cubicBezTo>
                    <a:pt x="812" y="550"/>
                    <a:pt x="808" y="552"/>
                    <a:pt x="805" y="551"/>
                  </a:cubicBezTo>
                  <a:cubicBezTo>
                    <a:pt x="800" y="548"/>
                    <a:pt x="805" y="540"/>
                    <a:pt x="797" y="540"/>
                  </a:cubicBezTo>
                  <a:cubicBezTo>
                    <a:pt x="790" y="540"/>
                    <a:pt x="783" y="541"/>
                    <a:pt x="776" y="540"/>
                  </a:cubicBezTo>
                  <a:cubicBezTo>
                    <a:pt x="772" y="540"/>
                    <a:pt x="781" y="533"/>
                    <a:pt x="782" y="531"/>
                  </a:cubicBezTo>
                  <a:cubicBezTo>
                    <a:pt x="783" y="529"/>
                    <a:pt x="783" y="527"/>
                    <a:pt x="785" y="525"/>
                  </a:cubicBezTo>
                  <a:cubicBezTo>
                    <a:pt x="788" y="523"/>
                    <a:pt x="792" y="522"/>
                    <a:pt x="796" y="520"/>
                  </a:cubicBezTo>
                  <a:cubicBezTo>
                    <a:pt x="802" y="516"/>
                    <a:pt x="802" y="518"/>
                    <a:pt x="808" y="518"/>
                  </a:cubicBezTo>
                  <a:cubicBezTo>
                    <a:pt x="811" y="518"/>
                    <a:pt x="818" y="516"/>
                    <a:pt x="817" y="512"/>
                  </a:cubicBezTo>
                  <a:cubicBezTo>
                    <a:pt x="817" y="510"/>
                    <a:pt x="813" y="509"/>
                    <a:pt x="811" y="508"/>
                  </a:cubicBezTo>
                  <a:cubicBezTo>
                    <a:pt x="808" y="505"/>
                    <a:pt x="805" y="501"/>
                    <a:pt x="805" y="497"/>
                  </a:cubicBezTo>
                  <a:cubicBezTo>
                    <a:pt x="805" y="494"/>
                    <a:pt x="805" y="491"/>
                    <a:pt x="802" y="490"/>
                  </a:cubicBezTo>
                  <a:cubicBezTo>
                    <a:pt x="800" y="489"/>
                    <a:pt x="798" y="489"/>
                    <a:pt x="797" y="487"/>
                  </a:cubicBezTo>
                  <a:cubicBezTo>
                    <a:pt x="795" y="482"/>
                    <a:pt x="794" y="481"/>
                    <a:pt x="789" y="481"/>
                  </a:cubicBezTo>
                  <a:cubicBezTo>
                    <a:pt x="784" y="481"/>
                    <a:pt x="778" y="481"/>
                    <a:pt x="772" y="480"/>
                  </a:cubicBezTo>
                  <a:cubicBezTo>
                    <a:pt x="765" y="480"/>
                    <a:pt x="766" y="474"/>
                    <a:pt x="757" y="474"/>
                  </a:cubicBezTo>
                  <a:cubicBezTo>
                    <a:pt x="750" y="474"/>
                    <a:pt x="743" y="472"/>
                    <a:pt x="737" y="473"/>
                  </a:cubicBezTo>
                  <a:cubicBezTo>
                    <a:pt x="726" y="473"/>
                    <a:pt x="716" y="477"/>
                    <a:pt x="706" y="477"/>
                  </a:cubicBezTo>
                  <a:cubicBezTo>
                    <a:pt x="686" y="476"/>
                    <a:pt x="686" y="476"/>
                    <a:pt x="686" y="476"/>
                  </a:cubicBezTo>
                  <a:cubicBezTo>
                    <a:pt x="686" y="475"/>
                    <a:pt x="686" y="475"/>
                    <a:pt x="686" y="475"/>
                  </a:cubicBezTo>
                  <a:cubicBezTo>
                    <a:pt x="684" y="463"/>
                    <a:pt x="695" y="461"/>
                    <a:pt x="699" y="450"/>
                  </a:cubicBezTo>
                  <a:cubicBezTo>
                    <a:pt x="703" y="440"/>
                    <a:pt x="712" y="433"/>
                    <a:pt x="714" y="421"/>
                  </a:cubicBezTo>
                  <a:cubicBezTo>
                    <a:pt x="715" y="418"/>
                    <a:pt x="714" y="417"/>
                    <a:pt x="711" y="415"/>
                  </a:cubicBezTo>
                  <a:cubicBezTo>
                    <a:pt x="712" y="413"/>
                    <a:pt x="716" y="411"/>
                    <a:pt x="716" y="407"/>
                  </a:cubicBezTo>
                  <a:cubicBezTo>
                    <a:pt x="718" y="401"/>
                    <a:pt x="717" y="394"/>
                    <a:pt x="725" y="393"/>
                  </a:cubicBezTo>
                  <a:cubicBezTo>
                    <a:pt x="732" y="392"/>
                    <a:pt x="732" y="393"/>
                    <a:pt x="733" y="387"/>
                  </a:cubicBezTo>
                  <a:cubicBezTo>
                    <a:pt x="733" y="385"/>
                    <a:pt x="733" y="378"/>
                    <a:pt x="735" y="378"/>
                  </a:cubicBezTo>
                  <a:cubicBezTo>
                    <a:pt x="738" y="378"/>
                    <a:pt x="738" y="385"/>
                    <a:pt x="743" y="383"/>
                  </a:cubicBezTo>
                  <a:cubicBezTo>
                    <a:pt x="747" y="382"/>
                    <a:pt x="747" y="379"/>
                    <a:pt x="751" y="379"/>
                  </a:cubicBezTo>
                  <a:cubicBezTo>
                    <a:pt x="759" y="379"/>
                    <a:pt x="762" y="383"/>
                    <a:pt x="769" y="385"/>
                  </a:cubicBezTo>
                  <a:cubicBezTo>
                    <a:pt x="773" y="386"/>
                    <a:pt x="781" y="385"/>
                    <a:pt x="776" y="380"/>
                  </a:cubicBezTo>
                  <a:cubicBezTo>
                    <a:pt x="771" y="373"/>
                    <a:pt x="771" y="373"/>
                    <a:pt x="771" y="373"/>
                  </a:cubicBezTo>
                  <a:cubicBezTo>
                    <a:pt x="767" y="368"/>
                    <a:pt x="776" y="367"/>
                    <a:pt x="767" y="364"/>
                  </a:cubicBezTo>
                  <a:cubicBezTo>
                    <a:pt x="762" y="363"/>
                    <a:pt x="759" y="356"/>
                    <a:pt x="762" y="352"/>
                  </a:cubicBezTo>
                  <a:cubicBezTo>
                    <a:pt x="768" y="346"/>
                    <a:pt x="758" y="338"/>
                    <a:pt x="754" y="335"/>
                  </a:cubicBezTo>
                  <a:cubicBezTo>
                    <a:pt x="752" y="333"/>
                    <a:pt x="755" y="330"/>
                    <a:pt x="755" y="329"/>
                  </a:cubicBezTo>
                  <a:cubicBezTo>
                    <a:pt x="756" y="319"/>
                    <a:pt x="750" y="324"/>
                    <a:pt x="761" y="317"/>
                  </a:cubicBezTo>
                  <a:cubicBezTo>
                    <a:pt x="764" y="315"/>
                    <a:pt x="767" y="309"/>
                    <a:pt x="770" y="312"/>
                  </a:cubicBezTo>
                  <a:cubicBezTo>
                    <a:pt x="776" y="316"/>
                    <a:pt x="780" y="310"/>
                    <a:pt x="784" y="308"/>
                  </a:cubicBezTo>
                  <a:cubicBezTo>
                    <a:pt x="792" y="303"/>
                    <a:pt x="800" y="306"/>
                    <a:pt x="809" y="306"/>
                  </a:cubicBezTo>
                  <a:cubicBezTo>
                    <a:pt x="821" y="306"/>
                    <a:pt x="814" y="303"/>
                    <a:pt x="814" y="297"/>
                  </a:cubicBezTo>
                  <a:cubicBezTo>
                    <a:pt x="814" y="293"/>
                    <a:pt x="827" y="284"/>
                    <a:pt x="831" y="283"/>
                  </a:cubicBezTo>
                  <a:cubicBezTo>
                    <a:pt x="838" y="282"/>
                    <a:pt x="837" y="295"/>
                    <a:pt x="851" y="291"/>
                  </a:cubicBezTo>
                  <a:cubicBezTo>
                    <a:pt x="855" y="291"/>
                    <a:pt x="860" y="284"/>
                    <a:pt x="864" y="282"/>
                  </a:cubicBezTo>
                  <a:cubicBezTo>
                    <a:pt x="866" y="281"/>
                    <a:pt x="868" y="281"/>
                    <a:pt x="869" y="280"/>
                  </a:cubicBezTo>
                  <a:cubicBezTo>
                    <a:pt x="870" y="279"/>
                    <a:pt x="870" y="277"/>
                    <a:pt x="871" y="277"/>
                  </a:cubicBezTo>
                  <a:cubicBezTo>
                    <a:pt x="874" y="275"/>
                    <a:pt x="878" y="277"/>
                    <a:pt x="880" y="271"/>
                  </a:cubicBezTo>
                  <a:cubicBezTo>
                    <a:pt x="880" y="269"/>
                    <a:pt x="878" y="268"/>
                    <a:pt x="877" y="266"/>
                  </a:cubicBezTo>
                  <a:cubicBezTo>
                    <a:pt x="875" y="260"/>
                    <a:pt x="883" y="261"/>
                    <a:pt x="878" y="255"/>
                  </a:cubicBezTo>
                  <a:cubicBezTo>
                    <a:pt x="877" y="254"/>
                    <a:pt x="886" y="253"/>
                    <a:pt x="887" y="251"/>
                  </a:cubicBezTo>
                  <a:cubicBezTo>
                    <a:pt x="891" y="247"/>
                    <a:pt x="890" y="241"/>
                    <a:pt x="884" y="240"/>
                  </a:cubicBezTo>
                  <a:cubicBezTo>
                    <a:pt x="883" y="240"/>
                    <a:pt x="878" y="240"/>
                    <a:pt x="877" y="238"/>
                  </a:cubicBezTo>
                  <a:cubicBezTo>
                    <a:pt x="876" y="236"/>
                    <a:pt x="881" y="229"/>
                    <a:pt x="883" y="228"/>
                  </a:cubicBezTo>
                  <a:cubicBezTo>
                    <a:pt x="884" y="219"/>
                    <a:pt x="884" y="219"/>
                    <a:pt x="884" y="219"/>
                  </a:cubicBezTo>
                  <a:cubicBezTo>
                    <a:pt x="884" y="219"/>
                    <a:pt x="884" y="219"/>
                    <a:pt x="884" y="219"/>
                  </a:cubicBezTo>
                  <a:cubicBezTo>
                    <a:pt x="880" y="221"/>
                    <a:pt x="877" y="222"/>
                    <a:pt x="872" y="219"/>
                  </a:cubicBezTo>
                  <a:cubicBezTo>
                    <a:pt x="868" y="216"/>
                    <a:pt x="870" y="212"/>
                    <a:pt x="867" y="209"/>
                  </a:cubicBezTo>
                  <a:cubicBezTo>
                    <a:pt x="860" y="199"/>
                    <a:pt x="852" y="225"/>
                    <a:pt x="847" y="225"/>
                  </a:cubicBezTo>
                  <a:cubicBezTo>
                    <a:pt x="844" y="226"/>
                    <a:pt x="838" y="217"/>
                    <a:pt x="837" y="214"/>
                  </a:cubicBezTo>
                  <a:cubicBezTo>
                    <a:pt x="836" y="212"/>
                    <a:pt x="838" y="210"/>
                    <a:pt x="836" y="208"/>
                  </a:cubicBezTo>
                  <a:cubicBezTo>
                    <a:pt x="832" y="205"/>
                    <a:pt x="828" y="207"/>
                    <a:pt x="826" y="202"/>
                  </a:cubicBezTo>
                  <a:cubicBezTo>
                    <a:pt x="824" y="196"/>
                    <a:pt x="813" y="197"/>
                    <a:pt x="809" y="199"/>
                  </a:cubicBezTo>
                  <a:cubicBezTo>
                    <a:pt x="803" y="200"/>
                    <a:pt x="799" y="207"/>
                    <a:pt x="791" y="205"/>
                  </a:cubicBezTo>
                  <a:cubicBezTo>
                    <a:pt x="783" y="202"/>
                    <a:pt x="781" y="207"/>
                    <a:pt x="773" y="207"/>
                  </a:cubicBezTo>
                  <a:cubicBezTo>
                    <a:pt x="760" y="207"/>
                    <a:pt x="759" y="225"/>
                    <a:pt x="751" y="233"/>
                  </a:cubicBezTo>
                  <a:cubicBezTo>
                    <a:pt x="748" y="235"/>
                    <a:pt x="732" y="252"/>
                    <a:pt x="730" y="247"/>
                  </a:cubicBezTo>
                  <a:cubicBezTo>
                    <a:pt x="725" y="236"/>
                    <a:pt x="727" y="228"/>
                    <a:pt x="710" y="230"/>
                  </a:cubicBezTo>
                  <a:cubicBezTo>
                    <a:pt x="700" y="232"/>
                    <a:pt x="701" y="226"/>
                    <a:pt x="691" y="228"/>
                  </a:cubicBezTo>
                  <a:cubicBezTo>
                    <a:pt x="684" y="227"/>
                    <a:pt x="684" y="220"/>
                    <a:pt x="676" y="222"/>
                  </a:cubicBezTo>
                  <a:cubicBezTo>
                    <a:pt x="669" y="223"/>
                    <a:pt x="662" y="225"/>
                    <a:pt x="664" y="216"/>
                  </a:cubicBezTo>
                  <a:cubicBezTo>
                    <a:pt x="665" y="211"/>
                    <a:pt x="664" y="212"/>
                    <a:pt x="663" y="207"/>
                  </a:cubicBezTo>
                  <a:cubicBezTo>
                    <a:pt x="661" y="201"/>
                    <a:pt x="656" y="203"/>
                    <a:pt x="651" y="200"/>
                  </a:cubicBezTo>
                  <a:cubicBezTo>
                    <a:pt x="628" y="187"/>
                    <a:pt x="628" y="187"/>
                    <a:pt x="628" y="187"/>
                  </a:cubicBezTo>
                  <a:cubicBezTo>
                    <a:pt x="619" y="182"/>
                    <a:pt x="620" y="197"/>
                    <a:pt x="616" y="203"/>
                  </a:cubicBezTo>
                  <a:cubicBezTo>
                    <a:pt x="613" y="207"/>
                    <a:pt x="608" y="214"/>
                    <a:pt x="607" y="219"/>
                  </a:cubicBezTo>
                  <a:cubicBezTo>
                    <a:pt x="604" y="230"/>
                    <a:pt x="608" y="232"/>
                    <a:pt x="595" y="234"/>
                  </a:cubicBezTo>
                  <a:cubicBezTo>
                    <a:pt x="594" y="236"/>
                    <a:pt x="592" y="241"/>
                    <a:pt x="594" y="243"/>
                  </a:cubicBezTo>
                  <a:cubicBezTo>
                    <a:pt x="597" y="245"/>
                    <a:pt x="598" y="246"/>
                    <a:pt x="594" y="248"/>
                  </a:cubicBezTo>
                  <a:cubicBezTo>
                    <a:pt x="588" y="251"/>
                    <a:pt x="599" y="259"/>
                    <a:pt x="600" y="261"/>
                  </a:cubicBezTo>
                  <a:cubicBezTo>
                    <a:pt x="601" y="263"/>
                    <a:pt x="596" y="270"/>
                    <a:pt x="594" y="270"/>
                  </a:cubicBezTo>
                  <a:cubicBezTo>
                    <a:pt x="589" y="269"/>
                    <a:pt x="585" y="263"/>
                    <a:pt x="584" y="273"/>
                  </a:cubicBezTo>
                  <a:cubicBezTo>
                    <a:pt x="582" y="285"/>
                    <a:pt x="577" y="282"/>
                    <a:pt x="573" y="290"/>
                  </a:cubicBezTo>
                  <a:cubicBezTo>
                    <a:pt x="571" y="294"/>
                    <a:pt x="566" y="297"/>
                    <a:pt x="562" y="295"/>
                  </a:cubicBezTo>
                  <a:cubicBezTo>
                    <a:pt x="558" y="294"/>
                    <a:pt x="553" y="293"/>
                    <a:pt x="550" y="290"/>
                  </a:cubicBezTo>
                  <a:cubicBezTo>
                    <a:pt x="545" y="285"/>
                    <a:pt x="546" y="282"/>
                    <a:pt x="540" y="288"/>
                  </a:cubicBezTo>
                  <a:cubicBezTo>
                    <a:pt x="534" y="296"/>
                    <a:pt x="531" y="287"/>
                    <a:pt x="526" y="287"/>
                  </a:cubicBezTo>
                  <a:cubicBezTo>
                    <a:pt x="515" y="287"/>
                    <a:pt x="521" y="303"/>
                    <a:pt x="513" y="303"/>
                  </a:cubicBezTo>
                  <a:cubicBezTo>
                    <a:pt x="507" y="306"/>
                    <a:pt x="497" y="313"/>
                    <a:pt x="490" y="312"/>
                  </a:cubicBezTo>
                  <a:cubicBezTo>
                    <a:pt x="483" y="310"/>
                    <a:pt x="481" y="321"/>
                    <a:pt x="476" y="324"/>
                  </a:cubicBezTo>
                  <a:cubicBezTo>
                    <a:pt x="473" y="326"/>
                    <a:pt x="468" y="327"/>
                    <a:pt x="469" y="331"/>
                  </a:cubicBezTo>
                  <a:cubicBezTo>
                    <a:pt x="470" y="335"/>
                    <a:pt x="463" y="340"/>
                    <a:pt x="463" y="344"/>
                  </a:cubicBezTo>
                  <a:cubicBezTo>
                    <a:pt x="463" y="346"/>
                    <a:pt x="466" y="350"/>
                    <a:pt x="463" y="352"/>
                  </a:cubicBezTo>
                  <a:cubicBezTo>
                    <a:pt x="459" y="354"/>
                    <a:pt x="454" y="353"/>
                    <a:pt x="449" y="356"/>
                  </a:cubicBezTo>
                  <a:cubicBezTo>
                    <a:pt x="447" y="357"/>
                    <a:pt x="436" y="356"/>
                    <a:pt x="432" y="355"/>
                  </a:cubicBezTo>
                  <a:cubicBezTo>
                    <a:pt x="426" y="358"/>
                    <a:pt x="416" y="358"/>
                    <a:pt x="416" y="366"/>
                  </a:cubicBezTo>
                  <a:cubicBezTo>
                    <a:pt x="416" y="372"/>
                    <a:pt x="418" y="375"/>
                    <a:pt x="418" y="382"/>
                  </a:cubicBezTo>
                  <a:cubicBezTo>
                    <a:pt x="416" y="395"/>
                    <a:pt x="405" y="398"/>
                    <a:pt x="394" y="402"/>
                  </a:cubicBezTo>
                  <a:cubicBezTo>
                    <a:pt x="380" y="406"/>
                    <a:pt x="388" y="390"/>
                    <a:pt x="374" y="399"/>
                  </a:cubicBezTo>
                  <a:cubicBezTo>
                    <a:pt x="363" y="406"/>
                    <a:pt x="353" y="398"/>
                    <a:pt x="347" y="389"/>
                  </a:cubicBezTo>
                  <a:cubicBezTo>
                    <a:pt x="342" y="381"/>
                    <a:pt x="340" y="379"/>
                    <a:pt x="332" y="376"/>
                  </a:cubicBezTo>
                  <a:cubicBezTo>
                    <a:pt x="321" y="372"/>
                    <a:pt x="327" y="365"/>
                    <a:pt x="325" y="357"/>
                  </a:cubicBezTo>
                  <a:cubicBezTo>
                    <a:pt x="325" y="356"/>
                    <a:pt x="319" y="353"/>
                    <a:pt x="318" y="351"/>
                  </a:cubicBezTo>
                  <a:cubicBezTo>
                    <a:pt x="313" y="342"/>
                    <a:pt x="311" y="337"/>
                    <a:pt x="311" y="326"/>
                  </a:cubicBezTo>
                  <a:cubicBezTo>
                    <a:pt x="311" y="309"/>
                    <a:pt x="315" y="322"/>
                    <a:pt x="321" y="313"/>
                  </a:cubicBezTo>
                  <a:cubicBezTo>
                    <a:pt x="324" y="310"/>
                    <a:pt x="324" y="305"/>
                    <a:pt x="328" y="302"/>
                  </a:cubicBezTo>
                  <a:cubicBezTo>
                    <a:pt x="332" y="299"/>
                    <a:pt x="337" y="291"/>
                    <a:pt x="332" y="288"/>
                  </a:cubicBezTo>
                  <a:cubicBezTo>
                    <a:pt x="330" y="286"/>
                    <a:pt x="328" y="284"/>
                    <a:pt x="327" y="281"/>
                  </a:cubicBezTo>
                  <a:cubicBezTo>
                    <a:pt x="325" y="280"/>
                    <a:pt x="318" y="287"/>
                    <a:pt x="316" y="289"/>
                  </a:cubicBezTo>
                  <a:cubicBezTo>
                    <a:pt x="314" y="292"/>
                    <a:pt x="308" y="293"/>
                    <a:pt x="306" y="296"/>
                  </a:cubicBezTo>
                  <a:cubicBezTo>
                    <a:pt x="302" y="304"/>
                    <a:pt x="294" y="311"/>
                    <a:pt x="286" y="314"/>
                  </a:cubicBezTo>
                  <a:cubicBezTo>
                    <a:pt x="276" y="317"/>
                    <a:pt x="278" y="308"/>
                    <a:pt x="270" y="317"/>
                  </a:cubicBezTo>
                  <a:cubicBezTo>
                    <a:pt x="268" y="319"/>
                    <a:pt x="264" y="318"/>
                    <a:pt x="261" y="319"/>
                  </a:cubicBezTo>
                  <a:cubicBezTo>
                    <a:pt x="260" y="321"/>
                    <a:pt x="258" y="328"/>
                    <a:pt x="255" y="328"/>
                  </a:cubicBezTo>
                  <a:cubicBezTo>
                    <a:pt x="253" y="327"/>
                    <a:pt x="252" y="323"/>
                    <a:pt x="249" y="324"/>
                  </a:cubicBezTo>
                  <a:cubicBezTo>
                    <a:pt x="248" y="324"/>
                    <a:pt x="247" y="338"/>
                    <a:pt x="247" y="340"/>
                  </a:cubicBezTo>
                  <a:cubicBezTo>
                    <a:pt x="246" y="344"/>
                    <a:pt x="246" y="350"/>
                    <a:pt x="244" y="353"/>
                  </a:cubicBezTo>
                  <a:cubicBezTo>
                    <a:pt x="243" y="354"/>
                    <a:pt x="240" y="354"/>
                    <a:pt x="239" y="355"/>
                  </a:cubicBezTo>
                  <a:cubicBezTo>
                    <a:pt x="237" y="356"/>
                    <a:pt x="234" y="359"/>
                    <a:pt x="232" y="356"/>
                  </a:cubicBezTo>
                  <a:cubicBezTo>
                    <a:pt x="230" y="353"/>
                    <a:pt x="229" y="348"/>
                    <a:pt x="228" y="344"/>
                  </a:cubicBezTo>
                  <a:cubicBezTo>
                    <a:pt x="226" y="335"/>
                    <a:pt x="233" y="328"/>
                    <a:pt x="226" y="320"/>
                  </a:cubicBezTo>
                  <a:cubicBezTo>
                    <a:pt x="222" y="314"/>
                    <a:pt x="214" y="304"/>
                    <a:pt x="220" y="298"/>
                  </a:cubicBezTo>
                  <a:cubicBezTo>
                    <a:pt x="223" y="294"/>
                    <a:pt x="227" y="293"/>
                    <a:pt x="229" y="289"/>
                  </a:cubicBezTo>
                  <a:cubicBezTo>
                    <a:pt x="231" y="286"/>
                    <a:pt x="229" y="274"/>
                    <a:pt x="227" y="270"/>
                  </a:cubicBezTo>
                  <a:cubicBezTo>
                    <a:pt x="225" y="265"/>
                    <a:pt x="220" y="263"/>
                    <a:pt x="215" y="261"/>
                  </a:cubicBezTo>
                  <a:cubicBezTo>
                    <a:pt x="208" y="259"/>
                    <a:pt x="209" y="260"/>
                    <a:pt x="205" y="252"/>
                  </a:cubicBezTo>
                  <a:cubicBezTo>
                    <a:pt x="204" y="249"/>
                    <a:pt x="200" y="249"/>
                    <a:pt x="198" y="247"/>
                  </a:cubicBezTo>
                  <a:cubicBezTo>
                    <a:pt x="195" y="244"/>
                    <a:pt x="198" y="240"/>
                    <a:pt x="198" y="237"/>
                  </a:cubicBezTo>
                  <a:cubicBezTo>
                    <a:pt x="195" y="237"/>
                    <a:pt x="192" y="240"/>
                    <a:pt x="190" y="241"/>
                  </a:cubicBezTo>
                  <a:cubicBezTo>
                    <a:pt x="184" y="243"/>
                    <a:pt x="183" y="241"/>
                    <a:pt x="179" y="239"/>
                  </a:cubicBezTo>
                  <a:cubicBezTo>
                    <a:pt x="176" y="237"/>
                    <a:pt x="172" y="237"/>
                    <a:pt x="169" y="236"/>
                  </a:cubicBezTo>
                  <a:cubicBezTo>
                    <a:pt x="162" y="233"/>
                    <a:pt x="172" y="212"/>
                    <a:pt x="171" y="206"/>
                  </a:cubicBezTo>
                  <a:cubicBezTo>
                    <a:pt x="170" y="203"/>
                    <a:pt x="167" y="199"/>
                    <a:pt x="167" y="196"/>
                  </a:cubicBezTo>
                  <a:cubicBezTo>
                    <a:pt x="167" y="193"/>
                    <a:pt x="171" y="194"/>
                    <a:pt x="170" y="188"/>
                  </a:cubicBezTo>
                  <a:cubicBezTo>
                    <a:pt x="171" y="186"/>
                    <a:pt x="170" y="177"/>
                    <a:pt x="168" y="175"/>
                  </a:cubicBezTo>
                  <a:cubicBezTo>
                    <a:pt x="165" y="172"/>
                    <a:pt x="159" y="172"/>
                    <a:pt x="165" y="165"/>
                  </a:cubicBezTo>
                  <a:cubicBezTo>
                    <a:pt x="172" y="155"/>
                    <a:pt x="153" y="149"/>
                    <a:pt x="157" y="143"/>
                  </a:cubicBezTo>
                  <a:cubicBezTo>
                    <a:pt x="158" y="141"/>
                    <a:pt x="160" y="141"/>
                    <a:pt x="157" y="138"/>
                  </a:cubicBezTo>
                  <a:cubicBezTo>
                    <a:pt x="155" y="135"/>
                    <a:pt x="152" y="135"/>
                    <a:pt x="151" y="131"/>
                  </a:cubicBezTo>
                  <a:cubicBezTo>
                    <a:pt x="150" y="128"/>
                    <a:pt x="150" y="124"/>
                    <a:pt x="150" y="120"/>
                  </a:cubicBezTo>
                  <a:cubicBezTo>
                    <a:pt x="151" y="114"/>
                    <a:pt x="151" y="114"/>
                    <a:pt x="148" y="108"/>
                  </a:cubicBezTo>
                  <a:cubicBezTo>
                    <a:pt x="143" y="100"/>
                    <a:pt x="142" y="91"/>
                    <a:pt x="151" y="85"/>
                  </a:cubicBezTo>
                  <a:cubicBezTo>
                    <a:pt x="152" y="84"/>
                    <a:pt x="154" y="82"/>
                    <a:pt x="152" y="80"/>
                  </a:cubicBezTo>
                  <a:cubicBezTo>
                    <a:pt x="150" y="78"/>
                    <a:pt x="144" y="77"/>
                    <a:pt x="145" y="74"/>
                  </a:cubicBezTo>
                  <a:cubicBezTo>
                    <a:pt x="146" y="70"/>
                    <a:pt x="153" y="73"/>
                    <a:pt x="154" y="68"/>
                  </a:cubicBezTo>
                  <a:cubicBezTo>
                    <a:pt x="154" y="66"/>
                    <a:pt x="153" y="52"/>
                    <a:pt x="151" y="50"/>
                  </a:cubicBezTo>
                  <a:cubicBezTo>
                    <a:pt x="149" y="48"/>
                    <a:pt x="142" y="48"/>
                    <a:pt x="139" y="48"/>
                  </a:cubicBezTo>
                  <a:cubicBezTo>
                    <a:pt x="136" y="47"/>
                    <a:pt x="129" y="42"/>
                    <a:pt x="128" y="39"/>
                  </a:cubicBezTo>
                  <a:cubicBezTo>
                    <a:pt x="128" y="36"/>
                    <a:pt x="130" y="31"/>
                    <a:pt x="128" y="29"/>
                  </a:cubicBezTo>
                  <a:cubicBezTo>
                    <a:pt x="123" y="21"/>
                    <a:pt x="113" y="27"/>
                    <a:pt x="109" y="21"/>
                  </a:cubicBezTo>
                  <a:cubicBezTo>
                    <a:pt x="106" y="16"/>
                    <a:pt x="103" y="11"/>
                    <a:pt x="100" y="6"/>
                  </a:cubicBezTo>
                  <a:cubicBezTo>
                    <a:pt x="97" y="0"/>
                    <a:pt x="90" y="4"/>
                    <a:pt x="88" y="10"/>
                  </a:cubicBezTo>
                  <a:cubicBezTo>
                    <a:pt x="88" y="13"/>
                    <a:pt x="88" y="20"/>
                    <a:pt x="87" y="23"/>
                  </a:cubicBezTo>
                  <a:cubicBezTo>
                    <a:pt x="87" y="23"/>
                    <a:pt x="87" y="23"/>
                    <a:pt x="86" y="23"/>
                  </a:cubicBezTo>
                  <a:cubicBezTo>
                    <a:pt x="85" y="20"/>
                    <a:pt x="77" y="10"/>
                    <a:pt x="76" y="16"/>
                  </a:cubicBezTo>
                  <a:cubicBezTo>
                    <a:pt x="74" y="22"/>
                    <a:pt x="75" y="29"/>
                    <a:pt x="71" y="34"/>
                  </a:cubicBezTo>
                  <a:cubicBezTo>
                    <a:pt x="69" y="42"/>
                    <a:pt x="69" y="45"/>
                    <a:pt x="63" y="51"/>
                  </a:cubicBezTo>
                  <a:cubicBezTo>
                    <a:pt x="60" y="56"/>
                    <a:pt x="60" y="63"/>
                    <a:pt x="54" y="65"/>
                  </a:cubicBezTo>
                  <a:cubicBezTo>
                    <a:pt x="45" y="69"/>
                    <a:pt x="45" y="69"/>
                    <a:pt x="45" y="69"/>
                  </a:cubicBezTo>
                  <a:cubicBezTo>
                    <a:pt x="42" y="70"/>
                    <a:pt x="37" y="63"/>
                    <a:pt x="35" y="61"/>
                  </a:cubicBezTo>
                  <a:cubicBezTo>
                    <a:pt x="28" y="55"/>
                    <a:pt x="23" y="56"/>
                    <a:pt x="21" y="64"/>
                  </a:cubicBezTo>
                  <a:cubicBezTo>
                    <a:pt x="19" y="70"/>
                    <a:pt x="19" y="83"/>
                    <a:pt x="14" y="87"/>
                  </a:cubicBezTo>
                  <a:cubicBezTo>
                    <a:pt x="10" y="91"/>
                    <a:pt x="4" y="86"/>
                    <a:pt x="9" y="94"/>
                  </a:cubicBezTo>
                  <a:cubicBezTo>
                    <a:pt x="11" y="97"/>
                    <a:pt x="12" y="104"/>
                    <a:pt x="9" y="106"/>
                  </a:cubicBezTo>
                  <a:cubicBezTo>
                    <a:pt x="0" y="113"/>
                    <a:pt x="0" y="113"/>
                    <a:pt x="0" y="113"/>
                  </a:cubicBezTo>
                  <a:cubicBezTo>
                    <a:pt x="0" y="113"/>
                    <a:pt x="0" y="113"/>
                    <a:pt x="0" y="113"/>
                  </a:cubicBezTo>
                  <a:cubicBezTo>
                    <a:pt x="5" y="118"/>
                    <a:pt x="14" y="126"/>
                    <a:pt x="14" y="130"/>
                  </a:cubicBezTo>
                  <a:cubicBezTo>
                    <a:pt x="14" y="140"/>
                    <a:pt x="28" y="155"/>
                    <a:pt x="34" y="163"/>
                  </a:cubicBezTo>
                  <a:cubicBezTo>
                    <a:pt x="38" y="168"/>
                    <a:pt x="44" y="173"/>
                    <a:pt x="46" y="178"/>
                  </a:cubicBezTo>
                  <a:cubicBezTo>
                    <a:pt x="49" y="183"/>
                    <a:pt x="51" y="191"/>
                    <a:pt x="55" y="195"/>
                  </a:cubicBezTo>
                  <a:cubicBezTo>
                    <a:pt x="56" y="199"/>
                    <a:pt x="61" y="200"/>
                    <a:pt x="62" y="204"/>
                  </a:cubicBezTo>
                  <a:cubicBezTo>
                    <a:pt x="63" y="210"/>
                    <a:pt x="62" y="217"/>
                    <a:pt x="66" y="221"/>
                  </a:cubicBezTo>
                  <a:cubicBezTo>
                    <a:pt x="74" y="230"/>
                    <a:pt x="67" y="237"/>
                    <a:pt x="72" y="246"/>
                  </a:cubicBezTo>
                  <a:cubicBezTo>
                    <a:pt x="76" y="256"/>
                    <a:pt x="73" y="266"/>
                    <a:pt x="75" y="276"/>
                  </a:cubicBezTo>
                  <a:cubicBezTo>
                    <a:pt x="75" y="284"/>
                    <a:pt x="81" y="291"/>
                    <a:pt x="79" y="299"/>
                  </a:cubicBezTo>
                  <a:cubicBezTo>
                    <a:pt x="74" y="301"/>
                    <a:pt x="76" y="299"/>
                    <a:pt x="76" y="306"/>
                  </a:cubicBezTo>
                  <a:cubicBezTo>
                    <a:pt x="78" y="328"/>
                    <a:pt x="78" y="328"/>
                    <a:pt x="78" y="328"/>
                  </a:cubicBezTo>
                  <a:cubicBezTo>
                    <a:pt x="78" y="336"/>
                    <a:pt x="75" y="343"/>
                    <a:pt x="72" y="350"/>
                  </a:cubicBezTo>
                  <a:cubicBezTo>
                    <a:pt x="72" y="352"/>
                    <a:pt x="64" y="362"/>
                    <a:pt x="62" y="363"/>
                  </a:cubicBezTo>
                  <a:cubicBezTo>
                    <a:pt x="61" y="364"/>
                    <a:pt x="58" y="366"/>
                    <a:pt x="57" y="368"/>
                  </a:cubicBezTo>
                  <a:cubicBezTo>
                    <a:pt x="52" y="378"/>
                    <a:pt x="44" y="381"/>
                    <a:pt x="35" y="372"/>
                  </a:cubicBezTo>
                  <a:cubicBezTo>
                    <a:pt x="28" y="365"/>
                    <a:pt x="28" y="365"/>
                    <a:pt x="28" y="365"/>
                  </a:cubicBezTo>
                  <a:cubicBezTo>
                    <a:pt x="27" y="363"/>
                    <a:pt x="18" y="368"/>
                    <a:pt x="17" y="370"/>
                  </a:cubicBezTo>
                  <a:cubicBezTo>
                    <a:pt x="16" y="371"/>
                    <a:pt x="22" y="378"/>
                    <a:pt x="16" y="381"/>
                  </a:cubicBezTo>
                  <a:cubicBezTo>
                    <a:pt x="14" y="381"/>
                    <a:pt x="10" y="382"/>
                    <a:pt x="10" y="384"/>
                  </a:cubicBezTo>
                  <a:cubicBezTo>
                    <a:pt x="8" y="388"/>
                    <a:pt x="18" y="388"/>
                    <a:pt x="13" y="394"/>
                  </a:cubicBezTo>
                  <a:cubicBezTo>
                    <a:pt x="11" y="397"/>
                    <a:pt x="13" y="398"/>
                    <a:pt x="14" y="400"/>
                  </a:cubicBezTo>
                  <a:cubicBezTo>
                    <a:pt x="15" y="402"/>
                    <a:pt x="14" y="407"/>
                    <a:pt x="14" y="409"/>
                  </a:cubicBezTo>
                  <a:cubicBezTo>
                    <a:pt x="14" y="413"/>
                    <a:pt x="17" y="413"/>
                    <a:pt x="19" y="415"/>
                  </a:cubicBezTo>
                  <a:cubicBezTo>
                    <a:pt x="21" y="417"/>
                    <a:pt x="21" y="421"/>
                    <a:pt x="21" y="424"/>
                  </a:cubicBezTo>
                  <a:cubicBezTo>
                    <a:pt x="22" y="427"/>
                    <a:pt x="25" y="428"/>
                    <a:pt x="25" y="430"/>
                  </a:cubicBezTo>
                  <a:cubicBezTo>
                    <a:pt x="28" y="430"/>
                    <a:pt x="24" y="423"/>
                    <a:pt x="24" y="421"/>
                  </a:cubicBezTo>
                  <a:cubicBezTo>
                    <a:pt x="21" y="409"/>
                    <a:pt x="31" y="411"/>
                    <a:pt x="35" y="419"/>
                  </a:cubicBezTo>
                  <a:cubicBezTo>
                    <a:pt x="38" y="424"/>
                    <a:pt x="37" y="431"/>
                    <a:pt x="42" y="435"/>
                  </a:cubicBezTo>
                  <a:cubicBezTo>
                    <a:pt x="43" y="437"/>
                    <a:pt x="47" y="442"/>
                    <a:pt x="47" y="444"/>
                  </a:cubicBezTo>
                  <a:cubicBezTo>
                    <a:pt x="47" y="449"/>
                    <a:pt x="38" y="437"/>
                    <a:pt x="37" y="436"/>
                  </a:cubicBezTo>
                  <a:cubicBezTo>
                    <a:pt x="35" y="434"/>
                    <a:pt x="22" y="427"/>
                    <a:pt x="27" y="433"/>
                  </a:cubicBezTo>
                  <a:cubicBezTo>
                    <a:pt x="35" y="443"/>
                    <a:pt x="43" y="446"/>
                    <a:pt x="49" y="458"/>
                  </a:cubicBezTo>
                  <a:cubicBezTo>
                    <a:pt x="51" y="462"/>
                    <a:pt x="55" y="466"/>
                    <a:pt x="53" y="470"/>
                  </a:cubicBezTo>
                  <a:cubicBezTo>
                    <a:pt x="51" y="475"/>
                    <a:pt x="61" y="480"/>
                    <a:pt x="65" y="483"/>
                  </a:cubicBezTo>
                  <a:cubicBezTo>
                    <a:pt x="66" y="486"/>
                    <a:pt x="72" y="490"/>
                    <a:pt x="74" y="494"/>
                  </a:cubicBezTo>
                  <a:cubicBezTo>
                    <a:pt x="76" y="498"/>
                    <a:pt x="78" y="503"/>
                    <a:pt x="80" y="507"/>
                  </a:cubicBezTo>
                  <a:cubicBezTo>
                    <a:pt x="84" y="517"/>
                    <a:pt x="91" y="521"/>
                    <a:pt x="93" y="532"/>
                  </a:cubicBezTo>
                  <a:cubicBezTo>
                    <a:pt x="94" y="541"/>
                    <a:pt x="99" y="547"/>
                    <a:pt x="99" y="557"/>
                  </a:cubicBezTo>
                  <a:cubicBezTo>
                    <a:pt x="97" y="567"/>
                    <a:pt x="99" y="563"/>
                    <a:pt x="90" y="565"/>
                  </a:cubicBezTo>
                  <a:cubicBezTo>
                    <a:pt x="86" y="566"/>
                    <a:pt x="83" y="579"/>
                    <a:pt x="79" y="583"/>
                  </a:cubicBezTo>
                  <a:cubicBezTo>
                    <a:pt x="77" y="585"/>
                    <a:pt x="75" y="589"/>
                    <a:pt x="79" y="590"/>
                  </a:cubicBezTo>
                  <a:cubicBezTo>
                    <a:pt x="87" y="590"/>
                    <a:pt x="78" y="597"/>
                    <a:pt x="76" y="600"/>
                  </a:cubicBezTo>
                  <a:cubicBezTo>
                    <a:pt x="75" y="603"/>
                    <a:pt x="80" y="609"/>
                    <a:pt x="82" y="611"/>
                  </a:cubicBezTo>
                  <a:cubicBezTo>
                    <a:pt x="86" y="617"/>
                    <a:pt x="84" y="624"/>
                    <a:pt x="87" y="630"/>
                  </a:cubicBezTo>
                  <a:cubicBezTo>
                    <a:pt x="89" y="634"/>
                    <a:pt x="94" y="639"/>
                    <a:pt x="98" y="640"/>
                  </a:cubicBezTo>
                  <a:cubicBezTo>
                    <a:pt x="98" y="635"/>
                    <a:pt x="98" y="625"/>
                    <a:pt x="97" y="620"/>
                  </a:cubicBezTo>
                  <a:cubicBezTo>
                    <a:pt x="96" y="616"/>
                    <a:pt x="94" y="614"/>
                    <a:pt x="91" y="611"/>
                  </a:cubicBezTo>
                  <a:cubicBezTo>
                    <a:pt x="88" y="608"/>
                    <a:pt x="94" y="602"/>
                    <a:pt x="96" y="600"/>
                  </a:cubicBezTo>
                  <a:cubicBezTo>
                    <a:pt x="105" y="594"/>
                    <a:pt x="119" y="591"/>
                    <a:pt x="130" y="592"/>
                  </a:cubicBezTo>
                  <a:cubicBezTo>
                    <a:pt x="135" y="593"/>
                    <a:pt x="141" y="595"/>
                    <a:pt x="144" y="599"/>
                  </a:cubicBezTo>
                  <a:cubicBezTo>
                    <a:pt x="147" y="604"/>
                    <a:pt x="145" y="607"/>
                    <a:pt x="146" y="613"/>
                  </a:cubicBezTo>
                  <a:cubicBezTo>
                    <a:pt x="146" y="618"/>
                    <a:pt x="155" y="620"/>
                    <a:pt x="149" y="624"/>
                  </a:cubicBezTo>
                  <a:cubicBezTo>
                    <a:pt x="147" y="626"/>
                    <a:pt x="146" y="631"/>
                    <a:pt x="148" y="633"/>
                  </a:cubicBezTo>
                  <a:cubicBezTo>
                    <a:pt x="151" y="636"/>
                    <a:pt x="145" y="647"/>
                    <a:pt x="151" y="646"/>
                  </a:cubicBezTo>
                  <a:cubicBezTo>
                    <a:pt x="157" y="645"/>
                    <a:pt x="163" y="642"/>
                    <a:pt x="169" y="639"/>
                  </a:cubicBezTo>
                  <a:cubicBezTo>
                    <a:pt x="172" y="638"/>
                    <a:pt x="178" y="637"/>
                    <a:pt x="181" y="639"/>
                  </a:cubicBezTo>
                  <a:cubicBezTo>
                    <a:pt x="185" y="641"/>
                    <a:pt x="184" y="642"/>
                    <a:pt x="187" y="638"/>
                  </a:cubicBezTo>
                  <a:cubicBezTo>
                    <a:pt x="191" y="634"/>
                    <a:pt x="191" y="640"/>
                    <a:pt x="188" y="643"/>
                  </a:cubicBezTo>
                  <a:cubicBezTo>
                    <a:pt x="187" y="644"/>
                    <a:pt x="188" y="651"/>
                    <a:pt x="189" y="653"/>
                  </a:cubicBezTo>
                  <a:cubicBezTo>
                    <a:pt x="191" y="652"/>
                    <a:pt x="196" y="651"/>
                    <a:pt x="198" y="652"/>
                  </a:cubicBezTo>
                  <a:cubicBezTo>
                    <a:pt x="201" y="653"/>
                    <a:pt x="200" y="657"/>
                    <a:pt x="204" y="653"/>
                  </a:cubicBezTo>
                  <a:cubicBezTo>
                    <a:pt x="212" y="648"/>
                    <a:pt x="211" y="650"/>
                    <a:pt x="217" y="656"/>
                  </a:cubicBezTo>
                  <a:cubicBezTo>
                    <a:pt x="219" y="658"/>
                    <a:pt x="221" y="663"/>
                    <a:pt x="223" y="666"/>
                  </a:cubicBezTo>
                  <a:cubicBezTo>
                    <a:pt x="225" y="670"/>
                    <a:pt x="221" y="674"/>
                    <a:pt x="219" y="677"/>
                  </a:cubicBezTo>
                  <a:cubicBezTo>
                    <a:pt x="217" y="679"/>
                    <a:pt x="213" y="685"/>
                    <a:pt x="213" y="687"/>
                  </a:cubicBezTo>
                  <a:cubicBezTo>
                    <a:pt x="219" y="688"/>
                    <a:pt x="226" y="679"/>
                    <a:pt x="231" y="686"/>
                  </a:cubicBezTo>
                  <a:cubicBezTo>
                    <a:pt x="234" y="696"/>
                    <a:pt x="239" y="690"/>
                    <a:pt x="246" y="694"/>
                  </a:cubicBezTo>
                  <a:cubicBezTo>
                    <a:pt x="251" y="698"/>
                    <a:pt x="258" y="715"/>
                    <a:pt x="266" y="712"/>
                  </a:cubicBezTo>
                  <a:cubicBezTo>
                    <a:pt x="274" y="708"/>
                    <a:pt x="285" y="708"/>
                    <a:pt x="293" y="711"/>
                  </a:cubicBezTo>
                  <a:cubicBezTo>
                    <a:pt x="299" y="713"/>
                    <a:pt x="303" y="718"/>
                    <a:pt x="308" y="720"/>
                  </a:cubicBezTo>
                  <a:cubicBezTo>
                    <a:pt x="311" y="722"/>
                    <a:pt x="316" y="718"/>
                    <a:pt x="318" y="717"/>
                  </a:cubicBezTo>
                  <a:cubicBezTo>
                    <a:pt x="322" y="715"/>
                    <a:pt x="320" y="705"/>
                    <a:pt x="328" y="700"/>
                  </a:cubicBezTo>
                  <a:cubicBezTo>
                    <a:pt x="335" y="697"/>
                    <a:pt x="337" y="698"/>
                    <a:pt x="344" y="697"/>
                  </a:cubicBezTo>
                  <a:cubicBezTo>
                    <a:pt x="345" y="691"/>
                    <a:pt x="346" y="689"/>
                    <a:pt x="352" y="685"/>
                  </a:cubicBezTo>
                  <a:cubicBezTo>
                    <a:pt x="363" y="686"/>
                    <a:pt x="367" y="674"/>
                    <a:pt x="373" y="667"/>
                  </a:cubicBezTo>
                  <a:cubicBezTo>
                    <a:pt x="384" y="654"/>
                    <a:pt x="404" y="655"/>
                    <a:pt x="419" y="658"/>
                  </a:cubicBezTo>
                  <a:cubicBezTo>
                    <a:pt x="422" y="658"/>
                    <a:pt x="429" y="661"/>
                    <a:pt x="431" y="659"/>
                  </a:cubicBezTo>
                  <a:cubicBezTo>
                    <a:pt x="437" y="653"/>
                    <a:pt x="427" y="653"/>
                    <a:pt x="427" y="649"/>
                  </a:cubicBezTo>
                  <a:cubicBezTo>
                    <a:pt x="442" y="641"/>
                    <a:pt x="447" y="641"/>
                    <a:pt x="463" y="644"/>
                  </a:cubicBezTo>
                  <a:cubicBezTo>
                    <a:pt x="469" y="646"/>
                    <a:pt x="474" y="645"/>
                    <a:pt x="480" y="649"/>
                  </a:cubicBezTo>
                  <a:cubicBezTo>
                    <a:pt x="502" y="661"/>
                    <a:pt x="505" y="641"/>
                    <a:pt x="524" y="641"/>
                  </a:cubicBezTo>
                  <a:cubicBezTo>
                    <a:pt x="533" y="641"/>
                    <a:pt x="542" y="649"/>
                    <a:pt x="550" y="647"/>
                  </a:cubicBezTo>
                  <a:cubicBezTo>
                    <a:pt x="575" y="640"/>
                    <a:pt x="575" y="640"/>
                    <a:pt x="575" y="640"/>
                  </a:cubicBezTo>
                  <a:cubicBezTo>
                    <a:pt x="576" y="635"/>
                    <a:pt x="581" y="633"/>
                    <a:pt x="581" y="630"/>
                  </a:cubicBezTo>
                  <a:cubicBezTo>
                    <a:pt x="572" y="626"/>
                    <a:pt x="582" y="620"/>
                    <a:pt x="587" y="617"/>
                  </a:cubicBezTo>
                  <a:cubicBezTo>
                    <a:pt x="592" y="618"/>
                    <a:pt x="601" y="615"/>
                    <a:pt x="606" y="614"/>
                  </a:cubicBezTo>
                  <a:cubicBezTo>
                    <a:pt x="622" y="612"/>
                    <a:pt x="600" y="607"/>
                    <a:pt x="608" y="599"/>
                  </a:cubicBezTo>
                  <a:cubicBezTo>
                    <a:pt x="625" y="582"/>
                    <a:pt x="644" y="598"/>
                    <a:pt x="660" y="586"/>
                  </a:cubicBezTo>
                  <a:cubicBezTo>
                    <a:pt x="668" y="581"/>
                    <a:pt x="674" y="581"/>
                    <a:pt x="683" y="580"/>
                  </a:cubicBezTo>
                  <a:cubicBezTo>
                    <a:pt x="689" y="580"/>
                    <a:pt x="690" y="580"/>
                    <a:pt x="694" y="583"/>
                  </a:cubicBezTo>
                  <a:cubicBezTo>
                    <a:pt x="698" y="586"/>
                    <a:pt x="703" y="586"/>
                    <a:pt x="708" y="588"/>
                  </a:cubicBezTo>
                  <a:cubicBezTo>
                    <a:pt x="716" y="591"/>
                    <a:pt x="722" y="595"/>
                    <a:pt x="731" y="592"/>
                  </a:cubicBezTo>
                  <a:cubicBezTo>
                    <a:pt x="739" y="590"/>
                    <a:pt x="749" y="596"/>
                    <a:pt x="759" y="596"/>
                  </a:cubicBezTo>
                  <a:cubicBezTo>
                    <a:pt x="766" y="596"/>
                    <a:pt x="769" y="602"/>
                    <a:pt x="776" y="602"/>
                  </a:cubicBezTo>
                  <a:cubicBezTo>
                    <a:pt x="781" y="602"/>
                    <a:pt x="787" y="601"/>
                    <a:pt x="783" y="595"/>
                  </a:cubicBezTo>
                  <a:cubicBezTo>
                    <a:pt x="780" y="589"/>
                    <a:pt x="792" y="579"/>
                    <a:pt x="799" y="579"/>
                  </a:cubicBezTo>
                  <a:cubicBezTo>
                    <a:pt x="804" y="579"/>
                    <a:pt x="808" y="578"/>
                    <a:pt x="813" y="57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 name="Freeform 85">
              <a:extLst>
                <a:ext uri="{FF2B5EF4-FFF2-40B4-BE49-F238E27FC236}">
                  <a16:creationId xmlns:a16="http://schemas.microsoft.com/office/drawing/2014/main" id="{21DF0209-EF75-418A-871A-9588F3214C6B}"/>
                </a:ext>
              </a:extLst>
            </p:cNvPr>
            <p:cNvSpPr>
              <a:spLocks/>
            </p:cNvSpPr>
            <p:nvPr/>
          </p:nvSpPr>
          <p:spPr bwMode="auto">
            <a:xfrm>
              <a:off x="4871690" y="4254405"/>
              <a:ext cx="2746831" cy="1814950"/>
            </a:xfrm>
            <a:custGeom>
              <a:avLst/>
              <a:gdLst/>
              <a:ahLst/>
              <a:cxnLst>
                <a:cxn ang="0">
                  <a:pos x="425" y="120"/>
                </a:cxn>
                <a:cxn ang="0">
                  <a:pos x="463" y="96"/>
                </a:cxn>
                <a:cxn ang="0">
                  <a:pos x="514" y="103"/>
                </a:cxn>
                <a:cxn ang="0">
                  <a:pos x="574" y="116"/>
                </a:cxn>
                <a:cxn ang="0">
                  <a:pos x="604" y="106"/>
                </a:cxn>
                <a:cxn ang="0">
                  <a:pos x="626" y="92"/>
                </a:cxn>
                <a:cxn ang="0">
                  <a:pos x="657" y="74"/>
                </a:cxn>
                <a:cxn ang="0">
                  <a:pos x="659" y="50"/>
                </a:cxn>
                <a:cxn ang="0">
                  <a:pos x="681" y="64"/>
                </a:cxn>
                <a:cxn ang="0">
                  <a:pos x="734" y="94"/>
                </a:cxn>
                <a:cxn ang="0">
                  <a:pos x="760" y="104"/>
                </a:cxn>
                <a:cxn ang="0">
                  <a:pos x="775" y="65"/>
                </a:cxn>
                <a:cxn ang="0">
                  <a:pos x="776" y="38"/>
                </a:cxn>
                <a:cxn ang="0">
                  <a:pos x="804" y="21"/>
                </a:cxn>
                <a:cxn ang="0">
                  <a:pos x="850" y="14"/>
                </a:cxn>
                <a:cxn ang="0">
                  <a:pos x="880" y="0"/>
                </a:cxn>
                <a:cxn ang="0">
                  <a:pos x="898" y="26"/>
                </a:cxn>
                <a:cxn ang="0">
                  <a:pos x="917" y="73"/>
                </a:cxn>
                <a:cxn ang="0">
                  <a:pos x="924" y="112"/>
                </a:cxn>
                <a:cxn ang="0">
                  <a:pos x="967" y="117"/>
                </a:cxn>
                <a:cxn ang="0">
                  <a:pos x="1003" y="133"/>
                </a:cxn>
                <a:cxn ang="0">
                  <a:pos x="1038" y="158"/>
                </a:cxn>
                <a:cxn ang="0">
                  <a:pos x="1009" y="225"/>
                </a:cxn>
                <a:cxn ang="0">
                  <a:pos x="952" y="269"/>
                </a:cxn>
                <a:cxn ang="0">
                  <a:pos x="911" y="315"/>
                </a:cxn>
                <a:cxn ang="0">
                  <a:pos x="818" y="420"/>
                </a:cxn>
                <a:cxn ang="0">
                  <a:pos x="763" y="465"/>
                </a:cxn>
                <a:cxn ang="0">
                  <a:pos x="688" y="524"/>
                </a:cxn>
                <a:cxn ang="0">
                  <a:pos x="604" y="583"/>
                </a:cxn>
                <a:cxn ang="0">
                  <a:pos x="539" y="615"/>
                </a:cxn>
                <a:cxn ang="0">
                  <a:pos x="413" y="644"/>
                </a:cxn>
                <a:cxn ang="0">
                  <a:pos x="345" y="648"/>
                </a:cxn>
                <a:cxn ang="0">
                  <a:pos x="306" y="688"/>
                </a:cxn>
                <a:cxn ang="0">
                  <a:pos x="264" y="685"/>
                </a:cxn>
                <a:cxn ang="0">
                  <a:pos x="207" y="667"/>
                </a:cxn>
                <a:cxn ang="0">
                  <a:pos x="129" y="653"/>
                </a:cxn>
                <a:cxn ang="0">
                  <a:pos x="129" y="628"/>
                </a:cxn>
                <a:cxn ang="0">
                  <a:pos x="92" y="615"/>
                </a:cxn>
                <a:cxn ang="0">
                  <a:pos x="112" y="595"/>
                </a:cxn>
                <a:cxn ang="0">
                  <a:pos x="127" y="583"/>
                </a:cxn>
                <a:cxn ang="0">
                  <a:pos x="113" y="562"/>
                </a:cxn>
                <a:cxn ang="0">
                  <a:pos x="73" y="549"/>
                </a:cxn>
                <a:cxn ang="0">
                  <a:pos x="2" y="551"/>
                </a:cxn>
                <a:cxn ang="0">
                  <a:pos x="30" y="496"/>
                </a:cxn>
                <a:cxn ang="0">
                  <a:pos x="41" y="468"/>
                </a:cxn>
                <a:cxn ang="0">
                  <a:pos x="59" y="458"/>
                </a:cxn>
                <a:cxn ang="0">
                  <a:pos x="92" y="455"/>
                </a:cxn>
                <a:cxn ang="0">
                  <a:pos x="78" y="427"/>
                </a:cxn>
                <a:cxn ang="0">
                  <a:pos x="77" y="392"/>
                </a:cxn>
                <a:cxn ang="0">
                  <a:pos x="125" y="381"/>
                </a:cxn>
                <a:cxn ang="0">
                  <a:pos x="167" y="366"/>
                </a:cxn>
                <a:cxn ang="0">
                  <a:pos x="187" y="352"/>
                </a:cxn>
                <a:cxn ang="0">
                  <a:pos x="194" y="330"/>
                </a:cxn>
                <a:cxn ang="0">
                  <a:pos x="193" y="313"/>
                </a:cxn>
                <a:cxn ang="0">
                  <a:pos x="200" y="294"/>
                </a:cxn>
                <a:cxn ang="0">
                  <a:pos x="246" y="283"/>
                </a:cxn>
                <a:cxn ang="0">
                  <a:pos x="256" y="243"/>
                </a:cxn>
                <a:cxn ang="0">
                  <a:pos x="296" y="227"/>
                </a:cxn>
                <a:cxn ang="0">
                  <a:pos x="358" y="203"/>
                </a:cxn>
                <a:cxn ang="0">
                  <a:pos x="385" y="182"/>
                </a:cxn>
                <a:cxn ang="0">
                  <a:pos x="387" y="168"/>
                </a:cxn>
                <a:cxn ang="0">
                  <a:pos x="394" y="141"/>
                </a:cxn>
                <a:cxn ang="0">
                  <a:pos x="384" y="122"/>
                </a:cxn>
              </a:cxnLst>
              <a:rect l="0" t="0" r="r" b="b"/>
              <a:pathLst>
                <a:path w="1045" h="691">
                  <a:moveTo>
                    <a:pt x="383" y="112"/>
                  </a:moveTo>
                  <a:cubicBezTo>
                    <a:pt x="391" y="110"/>
                    <a:pt x="396" y="105"/>
                    <a:pt x="403" y="112"/>
                  </a:cubicBezTo>
                  <a:cubicBezTo>
                    <a:pt x="411" y="120"/>
                    <a:pt x="410" y="130"/>
                    <a:pt x="425" y="120"/>
                  </a:cubicBezTo>
                  <a:cubicBezTo>
                    <a:pt x="445" y="107"/>
                    <a:pt x="445" y="107"/>
                    <a:pt x="445" y="107"/>
                  </a:cubicBezTo>
                  <a:cubicBezTo>
                    <a:pt x="447" y="105"/>
                    <a:pt x="447" y="100"/>
                    <a:pt x="450" y="99"/>
                  </a:cubicBezTo>
                  <a:cubicBezTo>
                    <a:pt x="456" y="98"/>
                    <a:pt x="457" y="104"/>
                    <a:pt x="463" y="96"/>
                  </a:cubicBezTo>
                  <a:cubicBezTo>
                    <a:pt x="470" y="89"/>
                    <a:pt x="477" y="102"/>
                    <a:pt x="482" y="94"/>
                  </a:cubicBezTo>
                  <a:cubicBezTo>
                    <a:pt x="485" y="87"/>
                    <a:pt x="492" y="98"/>
                    <a:pt x="496" y="101"/>
                  </a:cubicBezTo>
                  <a:cubicBezTo>
                    <a:pt x="503" y="105"/>
                    <a:pt x="505" y="106"/>
                    <a:pt x="514" y="103"/>
                  </a:cubicBezTo>
                  <a:cubicBezTo>
                    <a:pt x="529" y="98"/>
                    <a:pt x="522" y="111"/>
                    <a:pt x="536" y="114"/>
                  </a:cubicBezTo>
                  <a:cubicBezTo>
                    <a:pt x="544" y="116"/>
                    <a:pt x="550" y="122"/>
                    <a:pt x="557" y="121"/>
                  </a:cubicBezTo>
                  <a:cubicBezTo>
                    <a:pt x="562" y="120"/>
                    <a:pt x="569" y="113"/>
                    <a:pt x="574" y="116"/>
                  </a:cubicBezTo>
                  <a:cubicBezTo>
                    <a:pt x="579" y="119"/>
                    <a:pt x="580" y="120"/>
                    <a:pt x="585" y="117"/>
                  </a:cubicBezTo>
                  <a:cubicBezTo>
                    <a:pt x="588" y="115"/>
                    <a:pt x="592" y="117"/>
                    <a:pt x="594" y="114"/>
                  </a:cubicBezTo>
                  <a:cubicBezTo>
                    <a:pt x="598" y="110"/>
                    <a:pt x="594" y="105"/>
                    <a:pt x="604" y="106"/>
                  </a:cubicBezTo>
                  <a:cubicBezTo>
                    <a:pt x="610" y="107"/>
                    <a:pt x="604" y="100"/>
                    <a:pt x="609" y="98"/>
                  </a:cubicBezTo>
                  <a:cubicBezTo>
                    <a:pt x="614" y="96"/>
                    <a:pt x="614" y="96"/>
                    <a:pt x="620" y="97"/>
                  </a:cubicBezTo>
                  <a:cubicBezTo>
                    <a:pt x="624" y="98"/>
                    <a:pt x="623" y="93"/>
                    <a:pt x="626" y="92"/>
                  </a:cubicBezTo>
                  <a:cubicBezTo>
                    <a:pt x="630" y="89"/>
                    <a:pt x="636" y="92"/>
                    <a:pt x="641" y="91"/>
                  </a:cubicBezTo>
                  <a:cubicBezTo>
                    <a:pt x="648" y="88"/>
                    <a:pt x="643" y="86"/>
                    <a:pt x="645" y="83"/>
                  </a:cubicBezTo>
                  <a:cubicBezTo>
                    <a:pt x="648" y="80"/>
                    <a:pt x="656" y="79"/>
                    <a:pt x="657" y="74"/>
                  </a:cubicBezTo>
                  <a:cubicBezTo>
                    <a:pt x="657" y="71"/>
                    <a:pt x="656" y="70"/>
                    <a:pt x="656" y="68"/>
                  </a:cubicBezTo>
                  <a:cubicBezTo>
                    <a:pt x="657" y="65"/>
                    <a:pt x="657" y="52"/>
                    <a:pt x="659" y="50"/>
                  </a:cubicBezTo>
                  <a:cubicBezTo>
                    <a:pt x="659" y="50"/>
                    <a:pt x="659" y="50"/>
                    <a:pt x="659" y="50"/>
                  </a:cubicBezTo>
                  <a:cubicBezTo>
                    <a:pt x="662" y="49"/>
                    <a:pt x="668" y="46"/>
                    <a:pt x="671" y="46"/>
                  </a:cubicBezTo>
                  <a:cubicBezTo>
                    <a:pt x="672" y="51"/>
                    <a:pt x="670" y="55"/>
                    <a:pt x="675" y="58"/>
                  </a:cubicBezTo>
                  <a:cubicBezTo>
                    <a:pt x="682" y="60"/>
                    <a:pt x="679" y="59"/>
                    <a:pt x="681" y="64"/>
                  </a:cubicBezTo>
                  <a:cubicBezTo>
                    <a:pt x="683" y="68"/>
                    <a:pt x="686" y="66"/>
                    <a:pt x="688" y="68"/>
                  </a:cubicBezTo>
                  <a:cubicBezTo>
                    <a:pt x="688" y="80"/>
                    <a:pt x="699" y="81"/>
                    <a:pt x="706" y="89"/>
                  </a:cubicBezTo>
                  <a:cubicBezTo>
                    <a:pt x="715" y="99"/>
                    <a:pt x="722" y="94"/>
                    <a:pt x="734" y="94"/>
                  </a:cubicBezTo>
                  <a:cubicBezTo>
                    <a:pt x="735" y="96"/>
                    <a:pt x="733" y="98"/>
                    <a:pt x="736" y="100"/>
                  </a:cubicBezTo>
                  <a:cubicBezTo>
                    <a:pt x="741" y="103"/>
                    <a:pt x="749" y="101"/>
                    <a:pt x="754" y="102"/>
                  </a:cubicBezTo>
                  <a:cubicBezTo>
                    <a:pt x="756" y="103"/>
                    <a:pt x="760" y="107"/>
                    <a:pt x="760" y="104"/>
                  </a:cubicBezTo>
                  <a:cubicBezTo>
                    <a:pt x="761" y="98"/>
                    <a:pt x="759" y="96"/>
                    <a:pt x="764" y="91"/>
                  </a:cubicBezTo>
                  <a:cubicBezTo>
                    <a:pt x="768" y="88"/>
                    <a:pt x="767" y="83"/>
                    <a:pt x="770" y="79"/>
                  </a:cubicBezTo>
                  <a:cubicBezTo>
                    <a:pt x="767" y="72"/>
                    <a:pt x="765" y="68"/>
                    <a:pt x="775" y="65"/>
                  </a:cubicBezTo>
                  <a:cubicBezTo>
                    <a:pt x="782" y="65"/>
                    <a:pt x="781" y="59"/>
                    <a:pt x="781" y="53"/>
                  </a:cubicBezTo>
                  <a:cubicBezTo>
                    <a:pt x="777" y="50"/>
                    <a:pt x="772" y="43"/>
                    <a:pt x="775" y="38"/>
                  </a:cubicBezTo>
                  <a:cubicBezTo>
                    <a:pt x="775" y="38"/>
                    <a:pt x="776" y="38"/>
                    <a:pt x="776" y="38"/>
                  </a:cubicBezTo>
                  <a:cubicBezTo>
                    <a:pt x="778" y="40"/>
                    <a:pt x="787" y="39"/>
                    <a:pt x="790" y="37"/>
                  </a:cubicBezTo>
                  <a:cubicBezTo>
                    <a:pt x="793" y="35"/>
                    <a:pt x="792" y="33"/>
                    <a:pt x="792" y="30"/>
                  </a:cubicBezTo>
                  <a:cubicBezTo>
                    <a:pt x="793" y="25"/>
                    <a:pt x="799" y="20"/>
                    <a:pt x="804" y="21"/>
                  </a:cubicBezTo>
                  <a:cubicBezTo>
                    <a:pt x="811" y="23"/>
                    <a:pt x="814" y="17"/>
                    <a:pt x="820" y="15"/>
                  </a:cubicBezTo>
                  <a:cubicBezTo>
                    <a:pt x="824" y="15"/>
                    <a:pt x="829" y="18"/>
                    <a:pt x="832" y="19"/>
                  </a:cubicBezTo>
                  <a:cubicBezTo>
                    <a:pt x="840" y="21"/>
                    <a:pt x="843" y="15"/>
                    <a:pt x="850" y="14"/>
                  </a:cubicBezTo>
                  <a:cubicBezTo>
                    <a:pt x="860" y="14"/>
                    <a:pt x="863" y="10"/>
                    <a:pt x="872" y="5"/>
                  </a:cubicBezTo>
                  <a:cubicBezTo>
                    <a:pt x="875" y="4"/>
                    <a:pt x="878" y="2"/>
                    <a:pt x="880" y="0"/>
                  </a:cubicBezTo>
                  <a:cubicBezTo>
                    <a:pt x="880" y="0"/>
                    <a:pt x="880" y="0"/>
                    <a:pt x="880" y="0"/>
                  </a:cubicBezTo>
                  <a:cubicBezTo>
                    <a:pt x="888" y="9"/>
                    <a:pt x="888" y="9"/>
                    <a:pt x="888" y="9"/>
                  </a:cubicBezTo>
                  <a:cubicBezTo>
                    <a:pt x="890" y="11"/>
                    <a:pt x="892" y="13"/>
                    <a:pt x="892" y="16"/>
                  </a:cubicBezTo>
                  <a:cubicBezTo>
                    <a:pt x="892" y="21"/>
                    <a:pt x="898" y="20"/>
                    <a:pt x="898" y="26"/>
                  </a:cubicBezTo>
                  <a:cubicBezTo>
                    <a:pt x="898" y="33"/>
                    <a:pt x="897" y="39"/>
                    <a:pt x="898" y="46"/>
                  </a:cubicBezTo>
                  <a:cubicBezTo>
                    <a:pt x="900" y="60"/>
                    <a:pt x="908" y="55"/>
                    <a:pt x="918" y="57"/>
                  </a:cubicBezTo>
                  <a:cubicBezTo>
                    <a:pt x="926" y="61"/>
                    <a:pt x="926" y="69"/>
                    <a:pt x="917" y="73"/>
                  </a:cubicBezTo>
                  <a:cubicBezTo>
                    <a:pt x="907" y="78"/>
                    <a:pt x="909" y="92"/>
                    <a:pt x="902" y="99"/>
                  </a:cubicBezTo>
                  <a:cubicBezTo>
                    <a:pt x="898" y="103"/>
                    <a:pt x="902" y="105"/>
                    <a:pt x="904" y="109"/>
                  </a:cubicBezTo>
                  <a:cubicBezTo>
                    <a:pt x="910" y="119"/>
                    <a:pt x="914" y="105"/>
                    <a:pt x="924" y="112"/>
                  </a:cubicBezTo>
                  <a:cubicBezTo>
                    <a:pt x="931" y="118"/>
                    <a:pt x="932" y="115"/>
                    <a:pt x="941" y="112"/>
                  </a:cubicBezTo>
                  <a:cubicBezTo>
                    <a:pt x="943" y="111"/>
                    <a:pt x="952" y="107"/>
                    <a:pt x="954" y="109"/>
                  </a:cubicBezTo>
                  <a:cubicBezTo>
                    <a:pt x="959" y="114"/>
                    <a:pt x="958" y="116"/>
                    <a:pt x="967" y="117"/>
                  </a:cubicBezTo>
                  <a:cubicBezTo>
                    <a:pt x="975" y="118"/>
                    <a:pt x="978" y="122"/>
                    <a:pt x="985" y="123"/>
                  </a:cubicBezTo>
                  <a:cubicBezTo>
                    <a:pt x="989" y="124"/>
                    <a:pt x="994" y="123"/>
                    <a:pt x="997" y="127"/>
                  </a:cubicBezTo>
                  <a:cubicBezTo>
                    <a:pt x="999" y="129"/>
                    <a:pt x="1001" y="132"/>
                    <a:pt x="1003" y="133"/>
                  </a:cubicBezTo>
                  <a:cubicBezTo>
                    <a:pt x="1008" y="136"/>
                    <a:pt x="1018" y="135"/>
                    <a:pt x="1021" y="140"/>
                  </a:cubicBezTo>
                  <a:cubicBezTo>
                    <a:pt x="1023" y="143"/>
                    <a:pt x="1024" y="145"/>
                    <a:pt x="1028" y="147"/>
                  </a:cubicBezTo>
                  <a:cubicBezTo>
                    <a:pt x="1035" y="150"/>
                    <a:pt x="1036" y="151"/>
                    <a:pt x="1038" y="158"/>
                  </a:cubicBezTo>
                  <a:cubicBezTo>
                    <a:pt x="1040" y="164"/>
                    <a:pt x="1042" y="176"/>
                    <a:pt x="1044" y="181"/>
                  </a:cubicBezTo>
                  <a:cubicBezTo>
                    <a:pt x="1045" y="181"/>
                    <a:pt x="1045" y="181"/>
                    <a:pt x="1045" y="181"/>
                  </a:cubicBezTo>
                  <a:cubicBezTo>
                    <a:pt x="1009" y="225"/>
                    <a:pt x="1009" y="225"/>
                    <a:pt x="1009" y="225"/>
                  </a:cubicBezTo>
                  <a:cubicBezTo>
                    <a:pt x="1005" y="231"/>
                    <a:pt x="999" y="229"/>
                    <a:pt x="993" y="231"/>
                  </a:cubicBezTo>
                  <a:cubicBezTo>
                    <a:pt x="985" y="235"/>
                    <a:pt x="983" y="245"/>
                    <a:pt x="975" y="248"/>
                  </a:cubicBezTo>
                  <a:cubicBezTo>
                    <a:pt x="968" y="256"/>
                    <a:pt x="961" y="264"/>
                    <a:pt x="952" y="269"/>
                  </a:cubicBezTo>
                  <a:cubicBezTo>
                    <a:pt x="945" y="273"/>
                    <a:pt x="936" y="276"/>
                    <a:pt x="935" y="285"/>
                  </a:cubicBezTo>
                  <a:cubicBezTo>
                    <a:pt x="934" y="290"/>
                    <a:pt x="929" y="291"/>
                    <a:pt x="926" y="296"/>
                  </a:cubicBezTo>
                  <a:cubicBezTo>
                    <a:pt x="922" y="302"/>
                    <a:pt x="918" y="312"/>
                    <a:pt x="911" y="315"/>
                  </a:cubicBezTo>
                  <a:cubicBezTo>
                    <a:pt x="903" y="319"/>
                    <a:pt x="900" y="329"/>
                    <a:pt x="895" y="337"/>
                  </a:cubicBezTo>
                  <a:cubicBezTo>
                    <a:pt x="883" y="352"/>
                    <a:pt x="867" y="366"/>
                    <a:pt x="854" y="380"/>
                  </a:cubicBezTo>
                  <a:cubicBezTo>
                    <a:pt x="818" y="420"/>
                    <a:pt x="818" y="420"/>
                    <a:pt x="818" y="420"/>
                  </a:cubicBezTo>
                  <a:cubicBezTo>
                    <a:pt x="809" y="425"/>
                    <a:pt x="796" y="435"/>
                    <a:pt x="789" y="443"/>
                  </a:cubicBezTo>
                  <a:cubicBezTo>
                    <a:pt x="782" y="450"/>
                    <a:pt x="778" y="450"/>
                    <a:pt x="769" y="453"/>
                  </a:cubicBezTo>
                  <a:cubicBezTo>
                    <a:pt x="764" y="455"/>
                    <a:pt x="765" y="461"/>
                    <a:pt x="763" y="465"/>
                  </a:cubicBezTo>
                  <a:cubicBezTo>
                    <a:pt x="760" y="470"/>
                    <a:pt x="752" y="474"/>
                    <a:pt x="747" y="478"/>
                  </a:cubicBezTo>
                  <a:cubicBezTo>
                    <a:pt x="719" y="501"/>
                    <a:pt x="719" y="501"/>
                    <a:pt x="719" y="501"/>
                  </a:cubicBezTo>
                  <a:cubicBezTo>
                    <a:pt x="707" y="507"/>
                    <a:pt x="698" y="516"/>
                    <a:pt x="688" y="524"/>
                  </a:cubicBezTo>
                  <a:cubicBezTo>
                    <a:pt x="655" y="550"/>
                    <a:pt x="655" y="550"/>
                    <a:pt x="655" y="550"/>
                  </a:cubicBezTo>
                  <a:cubicBezTo>
                    <a:pt x="650" y="554"/>
                    <a:pt x="637" y="564"/>
                    <a:pt x="631" y="566"/>
                  </a:cubicBezTo>
                  <a:cubicBezTo>
                    <a:pt x="625" y="574"/>
                    <a:pt x="615" y="582"/>
                    <a:pt x="604" y="583"/>
                  </a:cubicBezTo>
                  <a:cubicBezTo>
                    <a:pt x="594" y="584"/>
                    <a:pt x="591" y="593"/>
                    <a:pt x="581" y="594"/>
                  </a:cubicBezTo>
                  <a:cubicBezTo>
                    <a:pt x="574" y="595"/>
                    <a:pt x="569" y="597"/>
                    <a:pt x="563" y="601"/>
                  </a:cubicBezTo>
                  <a:cubicBezTo>
                    <a:pt x="539" y="615"/>
                    <a:pt x="539" y="615"/>
                    <a:pt x="539" y="615"/>
                  </a:cubicBezTo>
                  <a:cubicBezTo>
                    <a:pt x="526" y="622"/>
                    <a:pt x="518" y="613"/>
                    <a:pt x="505" y="616"/>
                  </a:cubicBezTo>
                  <a:cubicBezTo>
                    <a:pt x="484" y="607"/>
                    <a:pt x="466" y="602"/>
                    <a:pt x="443" y="611"/>
                  </a:cubicBezTo>
                  <a:cubicBezTo>
                    <a:pt x="434" y="614"/>
                    <a:pt x="406" y="630"/>
                    <a:pt x="413" y="644"/>
                  </a:cubicBezTo>
                  <a:cubicBezTo>
                    <a:pt x="414" y="648"/>
                    <a:pt x="426" y="659"/>
                    <a:pt x="422" y="661"/>
                  </a:cubicBezTo>
                  <a:cubicBezTo>
                    <a:pt x="413" y="667"/>
                    <a:pt x="396" y="658"/>
                    <a:pt x="387" y="660"/>
                  </a:cubicBezTo>
                  <a:cubicBezTo>
                    <a:pt x="373" y="659"/>
                    <a:pt x="358" y="648"/>
                    <a:pt x="345" y="648"/>
                  </a:cubicBezTo>
                  <a:cubicBezTo>
                    <a:pt x="332" y="648"/>
                    <a:pt x="316" y="650"/>
                    <a:pt x="315" y="666"/>
                  </a:cubicBezTo>
                  <a:cubicBezTo>
                    <a:pt x="315" y="672"/>
                    <a:pt x="304" y="673"/>
                    <a:pt x="304" y="677"/>
                  </a:cubicBezTo>
                  <a:cubicBezTo>
                    <a:pt x="301" y="679"/>
                    <a:pt x="304" y="687"/>
                    <a:pt x="306" y="688"/>
                  </a:cubicBezTo>
                  <a:cubicBezTo>
                    <a:pt x="306" y="689"/>
                    <a:pt x="306" y="689"/>
                    <a:pt x="306" y="689"/>
                  </a:cubicBezTo>
                  <a:cubicBezTo>
                    <a:pt x="302" y="691"/>
                    <a:pt x="295" y="687"/>
                    <a:pt x="291" y="688"/>
                  </a:cubicBezTo>
                  <a:cubicBezTo>
                    <a:pt x="282" y="689"/>
                    <a:pt x="273" y="684"/>
                    <a:pt x="264" y="685"/>
                  </a:cubicBezTo>
                  <a:cubicBezTo>
                    <a:pt x="259" y="685"/>
                    <a:pt x="253" y="684"/>
                    <a:pt x="249" y="681"/>
                  </a:cubicBezTo>
                  <a:cubicBezTo>
                    <a:pt x="246" y="671"/>
                    <a:pt x="238" y="675"/>
                    <a:pt x="230" y="674"/>
                  </a:cubicBezTo>
                  <a:cubicBezTo>
                    <a:pt x="223" y="673"/>
                    <a:pt x="215" y="668"/>
                    <a:pt x="207" y="667"/>
                  </a:cubicBezTo>
                  <a:cubicBezTo>
                    <a:pt x="190" y="664"/>
                    <a:pt x="162" y="663"/>
                    <a:pt x="147" y="655"/>
                  </a:cubicBezTo>
                  <a:cubicBezTo>
                    <a:pt x="140" y="653"/>
                    <a:pt x="135" y="652"/>
                    <a:pt x="129" y="653"/>
                  </a:cubicBezTo>
                  <a:cubicBezTo>
                    <a:pt x="129" y="653"/>
                    <a:pt x="129" y="653"/>
                    <a:pt x="129" y="653"/>
                  </a:cubicBezTo>
                  <a:cubicBezTo>
                    <a:pt x="135" y="645"/>
                    <a:pt x="135" y="645"/>
                    <a:pt x="135" y="645"/>
                  </a:cubicBezTo>
                  <a:cubicBezTo>
                    <a:pt x="136" y="643"/>
                    <a:pt x="141" y="635"/>
                    <a:pt x="137" y="635"/>
                  </a:cubicBezTo>
                  <a:cubicBezTo>
                    <a:pt x="134" y="635"/>
                    <a:pt x="130" y="631"/>
                    <a:pt x="129" y="628"/>
                  </a:cubicBezTo>
                  <a:cubicBezTo>
                    <a:pt x="128" y="625"/>
                    <a:pt x="124" y="627"/>
                    <a:pt x="121" y="626"/>
                  </a:cubicBezTo>
                  <a:cubicBezTo>
                    <a:pt x="116" y="623"/>
                    <a:pt x="121" y="615"/>
                    <a:pt x="113" y="615"/>
                  </a:cubicBezTo>
                  <a:cubicBezTo>
                    <a:pt x="106" y="615"/>
                    <a:pt x="99" y="616"/>
                    <a:pt x="92" y="615"/>
                  </a:cubicBezTo>
                  <a:cubicBezTo>
                    <a:pt x="88" y="615"/>
                    <a:pt x="97" y="608"/>
                    <a:pt x="98" y="606"/>
                  </a:cubicBezTo>
                  <a:cubicBezTo>
                    <a:pt x="99" y="604"/>
                    <a:pt x="99" y="602"/>
                    <a:pt x="101" y="600"/>
                  </a:cubicBezTo>
                  <a:cubicBezTo>
                    <a:pt x="104" y="598"/>
                    <a:pt x="108" y="597"/>
                    <a:pt x="112" y="595"/>
                  </a:cubicBezTo>
                  <a:cubicBezTo>
                    <a:pt x="118" y="591"/>
                    <a:pt x="118" y="593"/>
                    <a:pt x="124" y="593"/>
                  </a:cubicBezTo>
                  <a:cubicBezTo>
                    <a:pt x="127" y="593"/>
                    <a:pt x="134" y="591"/>
                    <a:pt x="133" y="587"/>
                  </a:cubicBezTo>
                  <a:cubicBezTo>
                    <a:pt x="133" y="585"/>
                    <a:pt x="129" y="584"/>
                    <a:pt x="127" y="583"/>
                  </a:cubicBezTo>
                  <a:cubicBezTo>
                    <a:pt x="124" y="580"/>
                    <a:pt x="121" y="576"/>
                    <a:pt x="121" y="572"/>
                  </a:cubicBezTo>
                  <a:cubicBezTo>
                    <a:pt x="121" y="569"/>
                    <a:pt x="121" y="566"/>
                    <a:pt x="118" y="565"/>
                  </a:cubicBezTo>
                  <a:cubicBezTo>
                    <a:pt x="116" y="564"/>
                    <a:pt x="114" y="564"/>
                    <a:pt x="113" y="562"/>
                  </a:cubicBezTo>
                  <a:cubicBezTo>
                    <a:pt x="111" y="557"/>
                    <a:pt x="110" y="556"/>
                    <a:pt x="105" y="556"/>
                  </a:cubicBezTo>
                  <a:cubicBezTo>
                    <a:pt x="100" y="556"/>
                    <a:pt x="94" y="556"/>
                    <a:pt x="88" y="555"/>
                  </a:cubicBezTo>
                  <a:cubicBezTo>
                    <a:pt x="81" y="555"/>
                    <a:pt x="82" y="549"/>
                    <a:pt x="73" y="549"/>
                  </a:cubicBezTo>
                  <a:cubicBezTo>
                    <a:pt x="66" y="549"/>
                    <a:pt x="59" y="547"/>
                    <a:pt x="53" y="548"/>
                  </a:cubicBezTo>
                  <a:cubicBezTo>
                    <a:pt x="42" y="548"/>
                    <a:pt x="32" y="552"/>
                    <a:pt x="22" y="552"/>
                  </a:cubicBezTo>
                  <a:cubicBezTo>
                    <a:pt x="2" y="551"/>
                    <a:pt x="2" y="551"/>
                    <a:pt x="2" y="551"/>
                  </a:cubicBezTo>
                  <a:cubicBezTo>
                    <a:pt x="2" y="550"/>
                    <a:pt x="2" y="550"/>
                    <a:pt x="2" y="550"/>
                  </a:cubicBezTo>
                  <a:cubicBezTo>
                    <a:pt x="0" y="538"/>
                    <a:pt x="11" y="536"/>
                    <a:pt x="15" y="525"/>
                  </a:cubicBezTo>
                  <a:cubicBezTo>
                    <a:pt x="19" y="515"/>
                    <a:pt x="28" y="508"/>
                    <a:pt x="30" y="496"/>
                  </a:cubicBezTo>
                  <a:cubicBezTo>
                    <a:pt x="31" y="493"/>
                    <a:pt x="30" y="492"/>
                    <a:pt x="27" y="490"/>
                  </a:cubicBezTo>
                  <a:cubicBezTo>
                    <a:pt x="28" y="488"/>
                    <a:pt x="32" y="486"/>
                    <a:pt x="32" y="482"/>
                  </a:cubicBezTo>
                  <a:cubicBezTo>
                    <a:pt x="34" y="476"/>
                    <a:pt x="33" y="469"/>
                    <a:pt x="41" y="468"/>
                  </a:cubicBezTo>
                  <a:cubicBezTo>
                    <a:pt x="48" y="467"/>
                    <a:pt x="48" y="468"/>
                    <a:pt x="49" y="462"/>
                  </a:cubicBezTo>
                  <a:cubicBezTo>
                    <a:pt x="49" y="460"/>
                    <a:pt x="49" y="453"/>
                    <a:pt x="51" y="453"/>
                  </a:cubicBezTo>
                  <a:cubicBezTo>
                    <a:pt x="54" y="453"/>
                    <a:pt x="54" y="460"/>
                    <a:pt x="59" y="458"/>
                  </a:cubicBezTo>
                  <a:cubicBezTo>
                    <a:pt x="63" y="457"/>
                    <a:pt x="63" y="454"/>
                    <a:pt x="67" y="454"/>
                  </a:cubicBezTo>
                  <a:cubicBezTo>
                    <a:pt x="75" y="454"/>
                    <a:pt x="78" y="458"/>
                    <a:pt x="85" y="460"/>
                  </a:cubicBezTo>
                  <a:cubicBezTo>
                    <a:pt x="89" y="461"/>
                    <a:pt x="97" y="460"/>
                    <a:pt x="92" y="455"/>
                  </a:cubicBezTo>
                  <a:cubicBezTo>
                    <a:pt x="87" y="448"/>
                    <a:pt x="87" y="448"/>
                    <a:pt x="87" y="448"/>
                  </a:cubicBezTo>
                  <a:cubicBezTo>
                    <a:pt x="83" y="443"/>
                    <a:pt x="92" y="442"/>
                    <a:pt x="83" y="439"/>
                  </a:cubicBezTo>
                  <a:cubicBezTo>
                    <a:pt x="78" y="438"/>
                    <a:pt x="75" y="431"/>
                    <a:pt x="78" y="427"/>
                  </a:cubicBezTo>
                  <a:cubicBezTo>
                    <a:pt x="84" y="421"/>
                    <a:pt x="74" y="413"/>
                    <a:pt x="70" y="410"/>
                  </a:cubicBezTo>
                  <a:cubicBezTo>
                    <a:pt x="68" y="408"/>
                    <a:pt x="71" y="405"/>
                    <a:pt x="71" y="404"/>
                  </a:cubicBezTo>
                  <a:cubicBezTo>
                    <a:pt x="72" y="394"/>
                    <a:pt x="66" y="399"/>
                    <a:pt x="77" y="392"/>
                  </a:cubicBezTo>
                  <a:cubicBezTo>
                    <a:pt x="80" y="390"/>
                    <a:pt x="83" y="384"/>
                    <a:pt x="86" y="387"/>
                  </a:cubicBezTo>
                  <a:cubicBezTo>
                    <a:pt x="92" y="391"/>
                    <a:pt x="96" y="385"/>
                    <a:pt x="100" y="383"/>
                  </a:cubicBezTo>
                  <a:cubicBezTo>
                    <a:pt x="108" y="378"/>
                    <a:pt x="116" y="381"/>
                    <a:pt x="125" y="381"/>
                  </a:cubicBezTo>
                  <a:cubicBezTo>
                    <a:pt x="137" y="381"/>
                    <a:pt x="130" y="378"/>
                    <a:pt x="130" y="372"/>
                  </a:cubicBezTo>
                  <a:cubicBezTo>
                    <a:pt x="130" y="368"/>
                    <a:pt x="143" y="359"/>
                    <a:pt x="147" y="358"/>
                  </a:cubicBezTo>
                  <a:cubicBezTo>
                    <a:pt x="154" y="357"/>
                    <a:pt x="153" y="370"/>
                    <a:pt x="167" y="366"/>
                  </a:cubicBezTo>
                  <a:cubicBezTo>
                    <a:pt x="171" y="366"/>
                    <a:pt x="176" y="359"/>
                    <a:pt x="180" y="357"/>
                  </a:cubicBezTo>
                  <a:cubicBezTo>
                    <a:pt x="182" y="356"/>
                    <a:pt x="184" y="356"/>
                    <a:pt x="185" y="355"/>
                  </a:cubicBezTo>
                  <a:cubicBezTo>
                    <a:pt x="186" y="354"/>
                    <a:pt x="186" y="352"/>
                    <a:pt x="187" y="352"/>
                  </a:cubicBezTo>
                  <a:cubicBezTo>
                    <a:pt x="190" y="350"/>
                    <a:pt x="194" y="352"/>
                    <a:pt x="196" y="346"/>
                  </a:cubicBezTo>
                  <a:cubicBezTo>
                    <a:pt x="196" y="344"/>
                    <a:pt x="194" y="343"/>
                    <a:pt x="193" y="341"/>
                  </a:cubicBezTo>
                  <a:cubicBezTo>
                    <a:pt x="191" y="335"/>
                    <a:pt x="199" y="336"/>
                    <a:pt x="194" y="330"/>
                  </a:cubicBezTo>
                  <a:cubicBezTo>
                    <a:pt x="193" y="329"/>
                    <a:pt x="202" y="328"/>
                    <a:pt x="203" y="326"/>
                  </a:cubicBezTo>
                  <a:cubicBezTo>
                    <a:pt x="207" y="322"/>
                    <a:pt x="206" y="316"/>
                    <a:pt x="200" y="315"/>
                  </a:cubicBezTo>
                  <a:cubicBezTo>
                    <a:pt x="199" y="315"/>
                    <a:pt x="194" y="315"/>
                    <a:pt x="193" y="313"/>
                  </a:cubicBezTo>
                  <a:cubicBezTo>
                    <a:pt x="192" y="311"/>
                    <a:pt x="197" y="304"/>
                    <a:pt x="199" y="303"/>
                  </a:cubicBezTo>
                  <a:cubicBezTo>
                    <a:pt x="200" y="294"/>
                    <a:pt x="200" y="294"/>
                    <a:pt x="200" y="294"/>
                  </a:cubicBezTo>
                  <a:cubicBezTo>
                    <a:pt x="200" y="294"/>
                    <a:pt x="200" y="294"/>
                    <a:pt x="200" y="294"/>
                  </a:cubicBezTo>
                  <a:cubicBezTo>
                    <a:pt x="202" y="290"/>
                    <a:pt x="200" y="286"/>
                    <a:pt x="205" y="288"/>
                  </a:cubicBezTo>
                  <a:cubicBezTo>
                    <a:pt x="217" y="295"/>
                    <a:pt x="214" y="286"/>
                    <a:pt x="225" y="283"/>
                  </a:cubicBezTo>
                  <a:cubicBezTo>
                    <a:pt x="231" y="281"/>
                    <a:pt x="240" y="286"/>
                    <a:pt x="246" y="283"/>
                  </a:cubicBezTo>
                  <a:cubicBezTo>
                    <a:pt x="253" y="280"/>
                    <a:pt x="252" y="267"/>
                    <a:pt x="251" y="260"/>
                  </a:cubicBezTo>
                  <a:cubicBezTo>
                    <a:pt x="251" y="256"/>
                    <a:pt x="250" y="252"/>
                    <a:pt x="252" y="249"/>
                  </a:cubicBezTo>
                  <a:cubicBezTo>
                    <a:pt x="254" y="246"/>
                    <a:pt x="254" y="245"/>
                    <a:pt x="256" y="243"/>
                  </a:cubicBezTo>
                  <a:cubicBezTo>
                    <a:pt x="258" y="241"/>
                    <a:pt x="258" y="238"/>
                    <a:pt x="260" y="236"/>
                  </a:cubicBezTo>
                  <a:cubicBezTo>
                    <a:pt x="265" y="235"/>
                    <a:pt x="270" y="232"/>
                    <a:pt x="275" y="232"/>
                  </a:cubicBezTo>
                  <a:cubicBezTo>
                    <a:pt x="285" y="232"/>
                    <a:pt x="289" y="233"/>
                    <a:pt x="296" y="227"/>
                  </a:cubicBezTo>
                  <a:cubicBezTo>
                    <a:pt x="303" y="220"/>
                    <a:pt x="317" y="211"/>
                    <a:pt x="327" y="213"/>
                  </a:cubicBezTo>
                  <a:cubicBezTo>
                    <a:pt x="333" y="214"/>
                    <a:pt x="338" y="207"/>
                    <a:pt x="343" y="204"/>
                  </a:cubicBezTo>
                  <a:cubicBezTo>
                    <a:pt x="349" y="201"/>
                    <a:pt x="352" y="201"/>
                    <a:pt x="358" y="203"/>
                  </a:cubicBezTo>
                  <a:cubicBezTo>
                    <a:pt x="361" y="204"/>
                    <a:pt x="369" y="207"/>
                    <a:pt x="372" y="203"/>
                  </a:cubicBezTo>
                  <a:cubicBezTo>
                    <a:pt x="373" y="200"/>
                    <a:pt x="372" y="196"/>
                    <a:pt x="373" y="194"/>
                  </a:cubicBezTo>
                  <a:cubicBezTo>
                    <a:pt x="376" y="190"/>
                    <a:pt x="384" y="188"/>
                    <a:pt x="385" y="182"/>
                  </a:cubicBezTo>
                  <a:cubicBezTo>
                    <a:pt x="386" y="180"/>
                    <a:pt x="383" y="181"/>
                    <a:pt x="382" y="179"/>
                  </a:cubicBezTo>
                  <a:cubicBezTo>
                    <a:pt x="382" y="178"/>
                    <a:pt x="386" y="177"/>
                    <a:pt x="386" y="176"/>
                  </a:cubicBezTo>
                  <a:cubicBezTo>
                    <a:pt x="390" y="172"/>
                    <a:pt x="389" y="172"/>
                    <a:pt x="387" y="168"/>
                  </a:cubicBezTo>
                  <a:cubicBezTo>
                    <a:pt x="386" y="165"/>
                    <a:pt x="394" y="161"/>
                    <a:pt x="394" y="157"/>
                  </a:cubicBezTo>
                  <a:cubicBezTo>
                    <a:pt x="394" y="154"/>
                    <a:pt x="384" y="150"/>
                    <a:pt x="387" y="146"/>
                  </a:cubicBezTo>
                  <a:cubicBezTo>
                    <a:pt x="389" y="145"/>
                    <a:pt x="392" y="142"/>
                    <a:pt x="394" y="141"/>
                  </a:cubicBezTo>
                  <a:cubicBezTo>
                    <a:pt x="399" y="139"/>
                    <a:pt x="394" y="138"/>
                    <a:pt x="392" y="136"/>
                  </a:cubicBezTo>
                  <a:cubicBezTo>
                    <a:pt x="390" y="134"/>
                    <a:pt x="387" y="133"/>
                    <a:pt x="385" y="131"/>
                  </a:cubicBezTo>
                  <a:cubicBezTo>
                    <a:pt x="381" y="129"/>
                    <a:pt x="384" y="126"/>
                    <a:pt x="384" y="122"/>
                  </a:cubicBezTo>
                  <a:cubicBezTo>
                    <a:pt x="384" y="120"/>
                    <a:pt x="382" y="114"/>
                    <a:pt x="383" y="11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Freeform 86">
              <a:extLst>
                <a:ext uri="{FF2B5EF4-FFF2-40B4-BE49-F238E27FC236}">
                  <a16:creationId xmlns:a16="http://schemas.microsoft.com/office/drawing/2014/main" id="{A1DA29B8-99E5-4E3D-AA1E-67A79835EB8D}"/>
                </a:ext>
              </a:extLst>
            </p:cNvPr>
            <p:cNvSpPr>
              <a:spLocks/>
            </p:cNvSpPr>
            <p:nvPr/>
          </p:nvSpPr>
          <p:spPr bwMode="auto">
            <a:xfrm>
              <a:off x="2590800" y="2057827"/>
              <a:ext cx="3330367" cy="3461274"/>
            </a:xfrm>
            <a:custGeom>
              <a:avLst/>
              <a:gdLst/>
              <a:ahLst/>
              <a:cxnLst>
                <a:cxn ang="0">
                  <a:pos x="894" y="234"/>
                </a:cxn>
                <a:cxn ang="0">
                  <a:pos x="960" y="208"/>
                </a:cxn>
                <a:cxn ang="0">
                  <a:pos x="948" y="236"/>
                </a:cxn>
                <a:cxn ang="0">
                  <a:pos x="982" y="317"/>
                </a:cxn>
                <a:cxn ang="0">
                  <a:pos x="1038" y="395"/>
                </a:cxn>
                <a:cxn ang="0">
                  <a:pos x="1062" y="475"/>
                </a:cxn>
                <a:cxn ang="0">
                  <a:pos x="1109" y="520"/>
                </a:cxn>
                <a:cxn ang="0">
                  <a:pos x="1145" y="502"/>
                </a:cxn>
                <a:cxn ang="0">
                  <a:pos x="1194" y="478"/>
                </a:cxn>
                <a:cxn ang="0">
                  <a:pos x="1189" y="537"/>
                </a:cxn>
                <a:cxn ang="0">
                  <a:pos x="1168" y="602"/>
                </a:cxn>
                <a:cxn ang="0">
                  <a:pos x="1094" y="794"/>
                </a:cxn>
                <a:cxn ang="0">
                  <a:pos x="1153" y="843"/>
                </a:cxn>
                <a:cxn ang="0">
                  <a:pos x="1203" y="907"/>
                </a:cxn>
                <a:cxn ang="0">
                  <a:pos x="1251" y="948"/>
                </a:cxn>
                <a:cxn ang="0">
                  <a:pos x="1262" y="993"/>
                </a:cxn>
                <a:cxn ang="0">
                  <a:pos x="1240" y="1039"/>
                </a:cxn>
                <a:cxn ang="0">
                  <a:pos x="1128" y="1072"/>
                </a:cxn>
                <a:cxn ang="0">
                  <a:pos x="1073" y="1124"/>
                </a:cxn>
                <a:cxn ang="0">
                  <a:pos x="1021" y="1125"/>
                </a:cxn>
                <a:cxn ang="0">
                  <a:pos x="935" y="1144"/>
                </a:cxn>
                <a:cxn ang="0">
                  <a:pos x="847" y="1118"/>
                </a:cxn>
                <a:cxn ang="0">
                  <a:pos x="778" y="1154"/>
                </a:cxn>
                <a:cxn ang="0">
                  <a:pos x="746" y="1206"/>
                </a:cxn>
                <a:cxn ang="0">
                  <a:pos x="660" y="1235"/>
                </a:cxn>
                <a:cxn ang="0">
                  <a:pos x="600" y="1277"/>
                </a:cxn>
                <a:cxn ang="0">
                  <a:pos x="509" y="1268"/>
                </a:cxn>
                <a:cxn ang="0">
                  <a:pos x="511" y="1192"/>
                </a:cxn>
                <a:cxn ang="0">
                  <a:pos x="439" y="1239"/>
                </a:cxn>
                <a:cxn ang="0">
                  <a:pos x="412" y="1255"/>
                </a:cxn>
                <a:cxn ang="0">
                  <a:pos x="389" y="1163"/>
                </a:cxn>
                <a:cxn ang="0">
                  <a:pos x="355" y="1117"/>
                </a:cxn>
                <a:cxn ang="0">
                  <a:pos x="341" y="1049"/>
                </a:cxn>
                <a:cxn ang="0">
                  <a:pos x="329" y="985"/>
                </a:cxn>
                <a:cxn ang="0">
                  <a:pos x="293" y="932"/>
                </a:cxn>
                <a:cxn ang="0">
                  <a:pos x="255" y="945"/>
                </a:cxn>
                <a:cxn ang="0">
                  <a:pos x="198" y="998"/>
                </a:cxn>
                <a:cxn ang="0">
                  <a:pos x="165" y="987"/>
                </a:cxn>
                <a:cxn ang="0">
                  <a:pos x="89" y="811"/>
                </a:cxn>
                <a:cxn ang="0">
                  <a:pos x="45" y="681"/>
                </a:cxn>
                <a:cxn ang="0">
                  <a:pos x="0" y="612"/>
                </a:cxn>
                <a:cxn ang="0">
                  <a:pos x="43" y="586"/>
                </a:cxn>
                <a:cxn ang="0">
                  <a:pos x="59" y="540"/>
                </a:cxn>
                <a:cxn ang="0">
                  <a:pos x="128" y="561"/>
                </a:cxn>
                <a:cxn ang="0">
                  <a:pos x="160" y="625"/>
                </a:cxn>
                <a:cxn ang="0">
                  <a:pos x="223" y="650"/>
                </a:cxn>
                <a:cxn ang="0">
                  <a:pos x="348" y="650"/>
                </a:cxn>
                <a:cxn ang="0">
                  <a:pos x="422" y="621"/>
                </a:cxn>
                <a:cxn ang="0">
                  <a:pos x="479" y="583"/>
                </a:cxn>
                <a:cxn ang="0">
                  <a:pos x="514" y="17"/>
                </a:cxn>
                <a:cxn ang="0">
                  <a:pos x="551" y="50"/>
                </a:cxn>
                <a:cxn ang="0">
                  <a:pos x="586" y="106"/>
                </a:cxn>
                <a:cxn ang="0">
                  <a:pos x="607" y="170"/>
                </a:cxn>
                <a:cxn ang="0">
                  <a:pos x="604" y="232"/>
                </a:cxn>
                <a:cxn ang="0">
                  <a:pos x="581" y="302"/>
                </a:cxn>
                <a:cxn ang="0">
                  <a:pos x="648" y="325"/>
                </a:cxn>
                <a:cxn ang="0">
                  <a:pos x="746" y="309"/>
                </a:cxn>
                <a:cxn ang="0">
                  <a:pos x="810" y="247"/>
                </a:cxn>
              </a:cxnLst>
              <a:rect l="0" t="0" r="r" b="b"/>
              <a:pathLst>
                <a:path w="1267" h="1317">
                  <a:moveTo>
                    <a:pt x="856" y="222"/>
                  </a:moveTo>
                  <a:cubicBezTo>
                    <a:pt x="864" y="222"/>
                    <a:pt x="864" y="222"/>
                    <a:pt x="864" y="222"/>
                  </a:cubicBezTo>
                  <a:cubicBezTo>
                    <a:pt x="866" y="274"/>
                    <a:pt x="866" y="274"/>
                    <a:pt x="866" y="274"/>
                  </a:cubicBezTo>
                  <a:cubicBezTo>
                    <a:pt x="870" y="276"/>
                    <a:pt x="873" y="277"/>
                    <a:pt x="876" y="280"/>
                  </a:cubicBezTo>
                  <a:cubicBezTo>
                    <a:pt x="880" y="284"/>
                    <a:pt x="885" y="271"/>
                    <a:pt x="886" y="268"/>
                  </a:cubicBezTo>
                  <a:cubicBezTo>
                    <a:pt x="888" y="262"/>
                    <a:pt x="891" y="237"/>
                    <a:pt x="894" y="234"/>
                  </a:cubicBezTo>
                  <a:cubicBezTo>
                    <a:pt x="897" y="232"/>
                    <a:pt x="900" y="235"/>
                    <a:pt x="903" y="234"/>
                  </a:cubicBezTo>
                  <a:cubicBezTo>
                    <a:pt x="908" y="231"/>
                    <a:pt x="902" y="226"/>
                    <a:pt x="908" y="224"/>
                  </a:cubicBezTo>
                  <a:cubicBezTo>
                    <a:pt x="910" y="224"/>
                    <a:pt x="912" y="225"/>
                    <a:pt x="914" y="225"/>
                  </a:cubicBezTo>
                  <a:cubicBezTo>
                    <a:pt x="916" y="225"/>
                    <a:pt x="917" y="220"/>
                    <a:pt x="918" y="218"/>
                  </a:cubicBezTo>
                  <a:cubicBezTo>
                    <a:pt x="920" y="208"/>
                    <a:pt x="920" y="208"/>
                    <a:pt x="920" y="208"/>
                  </a:cubicBezTo>
                  <a:cubicBezTo>
                    <a:pt x="960" y="208"/>
                    <a:pt x="960" y="208"/>
                    <a:pt x="960" y="208"/>
                  </a:cubicBezTo>
                  <a:cubicBezTo>
                    <a:pt x="960" y="213"/>
                    <a:pt x="959" y="226"/>
                    <a:pt x="951" y="221"/>
                  </a:cubicBezTo>
                  <a:cubicBezTo>
                    <a:pt x="949" y="219"/>
                    <a:pt x="949" y="218"/>
                    <a:pt x="947" y="219"/>
                  </a:cubicBezTo>
                  <a:cubicBezTo>
                    <a:pt x="945" y="220"/>
                    <a:pt x="943" y="220"/>
                    <a:pt x="941" y="220"/>
                  </a:cubicBezTo>
                  <a:cubicBezTo>
                    <a:pt x="940" y="220"/>
                    <a:pt x="938" y="219"/>
                    <a:pt x="939" y="221"/>
                  </a:cubicBezTo>
                  <a:cubicBezTo>
                    <a:pt x="941" y="225"/>
                    <a:pt x="936" y="226"/>
                    <a:pt x="941" y="227"/>
                  </a:cubicBezTo>
                  <a:cubicBezTo>
                    <a:pt x="946" y="229"/>
                    <a:pt x="949" y="230"/>
                    <a:pt x="948" y="236"/>
                  </a:cubicBezTo>
                  <a:cubicBezTo>
                    <a:pt x="947" y="241"/>
                    <a:pt x="943" y="242"/>
                    <a:pt x="941" y="246"/>
                  </a:cubicBezTo>
                  <a:cubicBezTo>
                    <a:pt x="937" y="253"/>
                    <a:pt x="942" y="252"/>
                    <a:pt x="943" y="258"/>
                  </a:cubicBezTo>
                  <a:cubicBezTo>
                    <a:pt x="945" y="264"/>
                    <a:pt x="944" y="273"/>
                    <a:pt x="944" y="280"/>
                  </a:cubicBezTo>
                  <a:cubicBezTo>
                    <a:pt x="945" y="296"/>
                    <a:pt x="965" y="285"/>
                    <a:pt x="974" y="294"/>
                  </a:cubicBezTo>
                  <a:cubicBezTo>
                    <a:pt x="977" y="298"/>
                    <a:pt x="981" y="302"/>
                    <a:pt x="985" y="305"/>
                  </a:cubicBezTo>
                  <a:cubicBezTo>
                    <a:pt x="991" y="309"/>
                    <a:pt x="985" y="313"/>
                    <a:pt x="982" y="317"/>
                  </a:cubicBezTo>
                  <a:cubicBezTo>
                    <a:pt x="979" y="325"/>
                    <a:pt x="973" y="322"/>
                    <a:pt x="983" y="329"/>
                  </a:cubicBezTo>
                  <a:cubicBezTo>
                    <a:pt x="994" y="335"/>
                    <a:pt x="1008" y="338"/>
                    <a:pt x="1018" y="346"/>
                  </a:cubicBezTo>
                  <a:cubicBezTo>
                    <a:pt x="1028" y="354"/>
                    <a:pt x="1025" y="344"/>
                    <a:pt x="1035" y="346"/>
                  </a:cubicBezTo>
                  <a:cubicBezTo>
                    <a:pt x="1043" y="348"/>
                    <a:pt x="1048" y="364"/>
                    <a:pt x="1051" y="371"/>
                  </a:cubicBezTo>
                  <a:cubicBezTo>
                    <a:pt x="1054" y="378"/>
                    <a:pt x="1051" y="376"/>
                    <a:pt x="1046" y="380"/>
                  </a:cubicBezTo>
                  <a:cubicBezTo>
                    <a:pt x="1043" y="382"/>
                    <a:pt x="1039" y="391"/>
                    <a:pt x="1038" y="395"/>
                  </a:cubicBezTo>
                  <a:cubicBezTo>
                    <a:pt x="1037" y="397"/>
                    <a:pt x="1032" y="407"/>
                    <a:pt x="1034" y="408"/>
                  </a:cubicBezTo>
                  <a:cubicBezTo>
                    <a:pt x="1037" y="410"/>
                    <a:pt x="1040" y="413"/>
                    <a:pt x="1043" y="415"/>
                  </a:cubicBezTo>
                  <a:cubicBezTo>
                    <a:pt x="1046" y="417"/>
                    <a:pt x="1057" y="421"/>
                    <a:pt x="1056" y="426"/>
                  </a:cubicBezTo>
                  <a:cubicBezTo>
                    <a:pt x="1053" y="436"/>
                    <a:pt x="1054" y="446"/>
                    <a:pt x="1054" y="457"/>
                  </a:cubicBezTo>
                  <a:cubicBezTo>
                    <a:pt x="1054" y="463"/>
                    <a:pt x="1053" y="463"/>
                    <a:pt x="1059" y="465"/>
                  </a:cubicBezTo>
                  <a:cubicBezTo>
                    <a:pt x="1065" y="467"/>
                    <a:pt x="1063" y="469"/>
                    <a:pt x="1062" y="475"/>
                  </a:cubicBezTo>
                  <a:cubicBezTo>
                    <a:pt x="1063" y="490"/>
                    <a:pt x="1067" y="486"/>
                    <a:pt x="1079" y="482"/>
                  </a:cubicBezTo>
                  <a:cubicBezTo>
                    <a:pt x="1084" y="481"/>
                    <a:pt x="1103" y="475"/>
                    <a:pt x="1108" y="478"/>
                  </a:cubicBezTo>
                  <a:cubicBezTo>
                    <a:pt x="1111" y="480"/>
                    <a:pt x="1104" y="484"/>
                    <a:pt x="1107" y="488"/>
                  </a:cubicBezTo>
                  <a:cubicBezTo>
                    <a:pt x="1111" y="493"/>
                    <a:pt x="1110" y="494"/>
                    <a:pt x="1109" y="500"/>
                  </a:cubicBezTo>
                  <a:cubicBezTo>
                    <a:pt x="1107" y="501"/>
                    <a:pt x="1100" y="510"/>
                    <a:pt x="1100" y="512"/>
                  </a:cubicBezTo>
                  <a:cubicBezTo>
                    <a:pt x="1099" y="515"/>
                    <a:pt x="1107" y="517"/>
                    <a:pt x="1109" y="520"/>
                  </a:cubicBezTo>
                  <a:cubicBezTo>
                    <a:pt x="1111" y="523"/>
                    <a:pt x="1110" y="527"/>
                    <a:pt x="1111" y="530"/>
                  </a:cubicBezTo>
                  <a:cubicBezTo>
                    <a:pt x="1111" y="532"/>
                    <a:pt x="1121" y="544"/>
                    <a:pt x="1124" y="542"/>
                  </a:cubicBezTo>
                  <a:cubicBezTo>
                    <a:pt x="1126" y="541"/>
                    <a:pt x="1125" y="538"/>
                    <a:pt x="1127" y="536"/>
                  </a:cubicBezTo>
                  <a:cubicBezTo>
                    <a:pt x="1132" y="532"/>
                    <a:pt x="1135" y="535"/>
                    <a:pt x="1134" y="528"/>
                  </a:cubicBezTo>
                  <a:cubicBezTo>
                    <a:pt x="1132" y="521"/>
                    <a:pt x="1134" y="516"/>
                    <a:pt x="1138" y="511"/>
                  </a:cubicBezTo>
                  <a:cubicBezTo>
                    <a:pt x="1140" y="508"/>
                    <a:pt x="1144" y="505"/>
                    <a:pt x="1145" y="502"/>
                  </a:cubicBezTo>
                  <a:cubicBezTo>
                    <a:pt x="1146" y="497"/>
                    <a:pt x="1141" y="497"/>
                    <a:pt x="1141" y="493"/>
                  </a:cubicBezTo>
                  <a:cubicBezTo>
                    <a:pt x="1147" y="489"/>
                    <a:pt x="1146" y="484"/>
                    <a:pt x="1143" y="479"/>
                  </a:cubicBezTo>
                  <a:cubicBezTo>
                    <a:pt x="1140" y="473"/>
                    <a:pt x="1148" y="470"/>
                    <a:pt x="1153" y="468"/>
                  </a:cubicBezTo>
                  <a:cubicBezTo>
                    <a:pt x="1156" y="468"/>
                    <a:pt x="1156" y="468"/>
                    <a:pt x="1156" y="468"/>
                  </a:cubicBezTo>
                  <a:cubicBezTo>
                    <a:pt x="1158" y="470"/>
                    <a:pt x="1156" y="474"/>
                    <a:pt x="1158" y="476"/>
                  </a:cubicBezTo>
                  <a:cubicBezTo>
                    <a:pt x="1165" y="483"/>
                    <a:pt x="1186" y="473"/>
                    <a:pt x="1194" y="478"/>
                  </a:cubicBezTo>
                  <a:cubicBezTo>
                    <a:pt x="1194" y="482"/>
                    <a:pt x="1187" y="488"/>
                    <a:pt x="1185" y="491"/>
                  </a:cubicBezTo>
                  <a:cubicBezTo>
                    <a:pt x="1178" y="497"/>
                    <a:pt x="1172" y="505"/>
                    <a:pt x="1166" y="513"/>
                  </a:cubicBezTo>
                  <a:cubicBezTo>
                    <a:pt x="1164" y="516"/>
                    <a:pt x="1173" y="531"/>
                    <a:pt x="1175" y="534"/>
                  </a:cubicBezTo>
                  <a:cubicBezTo>
                    <a:pt x="1181" y="542"/>
                    <a:pt x="1181" y="542"/>
                    <a:pt x="1181" y="542"/>
                  </a:cubicBezTo>
                  <a:cubicBezTo>
                    <a:pt x="1189" y="537"/>
                    <a:pt x="1189" y="537"/>
                    <a:pt x="1189" y="537"/>
                  </a:cubicBezTo>
                  <a:cubicBezTo>
                    <a:pt x="1189" y="537"/>
                    <a:pt x="1189" y="537"/>
                    <a:pt x="1189" y="537"/>
                  </a:cubicBezTo>
                  <a:cubicBezTo>
                    <a:pt x="1194" y="544"/>
                    <a:pt x="1187" y="546"/>
                    <a:pt x="1185" y="552"/>
                  </a:cubicBezTo>
                  <a:cubicBezTo>
                    <a:pt x="1184" y="557"/>
                    <a:pt x="1183" y="564"/>
                    <a:pt x="1178" y="567"/>
                  </a:cubicBezTo>
                  <a:cubicBezTo>
                    <a:pt x="1177" y="570"/>
                    <a:pt x="1174" y="569"/>
                    <a:pt x="1172" y="570"/>
                  </a:cubicBezTo>
                  <a:cubicBezTo>
                    <a:pt x="1172" y="572"/>
                    <a:pt x="1177" y="574"/>
                    <a:pt x="1177" y="576"/>
                  </a:cubicBezTo>
                  <a:cubicBezTo>
                    <a:pt x="1177" y="579"/>
                    <a:pt x="1174" y="588"/>
                    <a:pt x="1173" y="591"/>
                  </a:cubicBezTo>
                  <a:cubicBezTo>
                    <a:pt x="1171" y="596"/>
                    <a:pt x="1170" y="598"/>
                    <a:pt x="1168" y="602"/>
                  </a:cubicBezTo>
                  <a:cubicBezTo>
                    <a:pt x="1165" y="605"/>
                    <a:pt x="1167" y="612"/>
                    <a:pt x="1166" y="617"/>
                  </a:cubicBezTo>
                  <a:cubicBezTo>
                    <a:pt x="1165" y="622"/>
                    <a:pt x="1164" y="627"/>
                    <a:pt x="1171" y="627"/>
                  </a:cubicBezTo>
                  <a:cubicBezTo>
                    <a:pt x="1171" y="628"/>
                    <a:pt x="1171" y="628"/>
                    <a:pt x="1172" y="628"/>
                  </a:cubicBezTo>
                  <a:cubicBezTo>
                    <a:pt x="1172" y="630"/>
                    <a:pt x="1171" y="632"/>
                    <a:pt x="1170" y="634"/>
                  </a:cubicBezTo>
                  <a:cubicBezTo>
                    <a:pt x="1166" y="638"/>
                    <a:pt x="1165" y="641"/>
                    <a:pt x="1163" y="645"/>
                  </a:cubicBezTo>
                  <a:cubicBezTo>
                    <a:pt x="1094" y="794"/>
                    <a:pt x="1094" y="794"/>
                    <a:pt x="1094" y="794"/>
                  </a:cubicBezTo>
                  <a:cubicBezTo>
                    <a:pt x="1096" y="798"/>
                    <a:pt x="1096" y="801"/>
                    <a:pt x="1100" y="804"/>
                  </a:cubicBezTo>
                  <a:cubicBezTo>
                    <a:pt x="1103" y="806"/>
                    <a:pt x="1103" y="809"/>
                    <a:pt x="1106" y="811"/>
                  </a:cubicBezTo>
                  <a:cubicBezTo>
                    <a:pt x="1111" y="815"/>
                    <a:pt x="1115" y="813"/>
                    <a:pt x="1120" y="820"/>
                  </a:cubicBezTo>
                  <a:cubicBezTo>
                    <a:pt x="1122" y="824"/>
                    <a:pt x="1126" y="821"/>
                    <a:pt x="1128" y="827"/>
                  </a:cubicBezTo>
                  <a:cubicBezTo>
                    <a:pt x="1130" y="832"/>
                    <a:pt x="1140" y="827"/>
                    <a:pt x="1140" y="834"/>
                  </a:cubicBezTo>
                  <a:cubicBezTo>
                    <a:pt x="1140" y="843"/>
                    <a:pt x="1146" y="842"/>
                    <a:pt x="1153" y="843"/>
                  </a:cubicBezTo>
                  <a:cubicBezTo>
                    <a:pt x="1161" y="846"/>
                    <a:pt x="1160" y="855"/>
                    <a:pt x="1163" y="862"/>
                  </a:cubicBezTo>
                  <a:cubicBezTo>
                    <a:pt x="1166" y="867"/>
                    <a:pt x="1169" y="873"/>
                    <a:pt x="1173" y="877"/>
                  </a:cubicBezTo>
                  <a:cubicBezTo>
                    <a:pt x="1175" y="880"/>
                    <a:pt x="1180" y="883"/>
                    <a:pt x="1184" y="885"/>
                  </a:cubicBezTo>
                  <a:cubicBezTo>
                    <a:pt x="1187" y="886"/>
                    <a:pt x="1187" y="887"/>
                    <a:pt x="1188" y="891"/>
                  </a:cubicBezTo>
                  <a:cubicBezTo>
                    <a:pt x="1189" y="894"/>
                    <a:pt x="1194" y="894"/>
                    <a:pt x="1194" y="898"/>
                  </a:cubicBezTo>
                  <a:cubicBezTo>
                    <a:pt x="1194" y="901"/>
                    <a:pt x="1200" y="906"/>
                    <a:pt x="1203" y="907"/>
                  </a:cubicBezTo>
                  <a:cubicBezTo>
                    <a:pt x="1207" y="911"/>
                    <a:pt x="1208" y="916"/>
                    <a:pt x="1212" y="920"/>
                  </a:cubicBezTo>
                  <a:cubicBezTo>
                    <a:pt x="1216" y="924"/>
                    <a:pt x="1219" y="923"/>
                    <a:pt x="1222" y="928"/>
                  </a:cubicBezTo>
                  <a:cubicBezTo>
                    <a:pt x="1223" y="930"/>
                    <a:pt x="1223" y="933"/>
                    <a:pt x="1226" y="934"/>
                  </a:cubicBezTo>
                  <a:cubicBezTo>
                    <a:pt x="1233" y="938"/>
                    <a:pt x="1245" y="934"/>
                    <a:pt x="1249" y="943"/>
                  </a:cubicBezTo>
                  <a:cubicBezTo>
                    <a:pt x="1251" y="948"/>
                    <a:pt x="1251" y="948"/>
                    <a:pt x="1251" y="948"/>
                  </a:cubicBezTo>
                  <a:cubicBezTo>
                    <a:pt x="1251" y="948"/>
                    <a:pt x="1251" y="948"/>
                    <a:pt x="1251" y="948"/>
                  </a:cubicBezTo>
                  <a:cubicBezTo>
                    <a:pt x="1250" y="950"/>
                    <a:pt x="1252" y="956"/>
                    <a:pt x="1252" y="958"/>
                  </a:cubicBezTo>
                  <a:cubicBezTo>
                    <a:pt x="1252" y="962"/>
                    <a:pt x="1249" y="965"/>
                    <a:pt x="1253" y="967"/>
                  </a:cubicBezTo>
                  <a:cubicBezTo>
                    <a:pt x="1255" y="969"/>
                    <a:pt x="1258" y="970"/>
                    <a:pt x="1260" y="972"/>
                  </a:cubicBezTo>
                  <a:cubicBezTo>
                    <a:pt x="1262" y="974"/>
                    <a:pt x="1267" y="975"/>
                    <a:pt x="1262" y="977"/>
                  </a:cubicBezTo>
                  <a:cubicBezTo>
                    <a:pt x="1260" y="978"/>
                    <a:pt x="1257" y="981"/>
                    <a:pt x="1255" y="982"/>
                  </a:cubicBezTo>
                  <a:cubicBezTo>
                    <a:pt x="1252" y="986"/>
                    <a:pt x="1262" y="990"/>
                    <a:pt x="1262" y="993"/>
                  </a:cubicBezTo>
                  <a:cubicBezTo>
                    <a:pt x="1262" y="997"/>
                    <a:pt x="1254" y="1001"/>
                    <a:pt x="1255" y="1004"/>
                  </a:cubicBezTo>
                  <a:cubicBezTo>
                    <a:pt x="1257" y="1008"/>
                    <a:pt x="1258" y="1008"/>
                    <a:pt x="1254" y="1012"/>
                  </a:cubicBezTo>
                  <a:cubicBezTo>
                    <a:pt x="1254" y="1013"/>
                    <a:pt x="1250" y="1014"/>
                    <a:pt x="1250" y="1015"/>
                  </a:cubicBezTo>
                  <a:cubicBezTo>
                    <a:pt x="1251" y="1017"/>
                    <a:pt x="1254" y="1016"/>
                    <a:pt x="1253" y="1018"/>
                  </a:cubicBezTo>
                  <a:cubicBezTo>
                    <a:pt x="1252" y="1024"/>
                    <a:pt x="1244" y="1026"/>
                    <a:pt x="1241" y="1030"/>
                  </a:cubicBezTo>
                  <a:cubicBezTo>
                    <a:pt x="1240" y="1032"/>
                    <a:pt x="1241" y="1036"/>
                    <a:pt x="1240" y="1039"/>
                  </a:cubicBezTo>
                  <a:cubicBezTo>
                    <a:pt x="1237" y="1043"/>
                    <a:pt x="1229" y="1040"/>
                    <a:pt x="1226" y="1039"/>
                  </a:cubicBezTo>
                  <a:cubicBezTo>
                    <a:pt x="1220" y="1037"/>
                    <a:pt x="1217" y="1037"/>
                    <a:pt x="1211" y="1040"/>
                  </a:cubicBezTo>
                  <a:cubicBezTo>
                    <a:pt x="1206" y="1043"/>
                    <a:pt x="1201" y="1050"/>
                    <a:pt x="1195" y="1049"/>
                  </a:cubicBezTo>
                  <a:cubicBezTo>
                    <a:pt x="1185" y="1047"/>
                    <a:pt x="1171" y="1056"/>
                    <a:pt x="1164" y="1063"/>
                  </a:cubicBezTo>
                  <a:cubicBezTo>
                    <a:pt x="1157" y="1069"/>
                    <a:pt x="1153" y="1068"/>
                    <a:pt x="1143" y="1068"/>
                  </a:cubicBezTo>
                  <a:cubicBezTo>
                    <a:pt x="1138" y="1068"/>
                    <a:pt x="1133" y="1071"/>
                    <a:pt x="1128" y="1072"/>
                  </a:cubicBezTo>
                  <a:cubicBezTo>
                    <a:pt x="1126" y="1074"/>
                    <a:pt x="1126" y="1077"/>
                    <a:pt x="1124" y="1079"/>
                  </a:cubicBezTo>
                  <a:cubicBezTo>
                    <a:pt x="1122" y="1081"/>
                    <a:pt x="1122" y="1082"/>
                    <a:pt x="1120" y="1085"/>
                  </a:cubicBezTo>
                  <a:cubicBezTo>
                    <a:pt x="1118" y="1088"/>
                    <a:pt x="1119" y="1092"/>
                    <a:pt x="1119" y="1096"/>
                  </a:cubicBezTo>
                  <a:cubicBezTo>
                    <a:pt x="1120" y="1103"/>
                    <a:pt x="1121" y="1116"/>
                    <a:pt x="1114" y="1119"/>
                  </a:cubicBezTo>
                  <a:cubicBezTo>
                    <a:pt x="1108" y="1122"/>
                    <a:pt x="1099" y="1117"/>
                    <a:pt x="1093" y="1119"/>
                  </a:cubicBezTo>
                  <a:cubicBezTo>
                    <a:pt x="1082" y="1122"/>
                    <a:pt x="1085" y="1131"/>
                    <a:pt x="1073" y="1124"/>
                  </a:cubicBezTo>
                  <a:cubicBezTo>
                    <a:pt x="1068" y="1122"/>
                    <a:pt x="1070" y="1126"/>
                    <a:pt x="1068" y="1130"/>
                  </a:cubicBezTo>
                  <a:cubicBezTo>
                    <a:pt x="1068" y="1130"/>
                    <a:pt x="1068" y="1130"/>
                    <a:pt x="1068" y="1130"/>
                  </a:cubicBezTo>
                  <a:cubicBezTo>
                    <a:pt x="1064" y="1132"/>
                    <a:pt x="1061" y="1133"/>
                    <a:pt x="1056" y="1130"/>
                  </a:cubicBezTo>
                  <a:cubicBezTo>
                    <a:pt x="1052" y="1127"/>
                    <a:pt x="1054" y="1123"/>
                    <a:pt x="1051" y="1120"/>
                  </a:cubicBezTo>
                  <a:cubicBezTo>
                    <a:pt x="1044" y="1110"/>
                    <a:pt x="1036" y="1136"/>
                    <a:pt x="1031" y="1136"/>
                  </a:cubicBezTo>
                  <a:cubicBezTo>
                    <a:pt x="1028" y="1137"/>
                    <a:pt x="1022" y="1128"/>
                    <a:pt x="1021" y="1125"/>
                  </a:cubicBezTo>
                  <a:cubicBezTo>
                    <a:pt x="1020" y="1123"/>
                    <a:pt x="1022" y="1121"/>
                    <a:pt x="1020" y="1119"/>
                  </a:cubicBezTo>
                  <a:cubicBezTo>
                    <a:pt x="1016" y="1116"/>
                    <a:pt x="1012" y="1118"/>
                    <a:pt x="1010" y="1113"/>
                  </a:cubicBezTo>
                  <a:cubicBezTo>
                    <a:pt x="1008" y="1107"/>
                    <a:pt x="997" y="1108"/>
                    <a:pt x="993" y="1110"/>
                  </a:cubicBezTo>
                  <a:cubicBezTo>
                    <a:pt x="987" y="1111"/>
                    <a:pt x="983" y="1118"/>
                    <a:pt x="975" y="1116"/>
                  </a:cubicBezTo>
                  <a:cubicBezTo>
                    <a:pt x="967" y="1113"/>
                    <a:pt x="965" y="1118"/>
                    <a:pt x="957" y="1118"/>
                  </a:cubicBezTo>
                  <a:cubicBezTo>
                    <a:pt x="944" y="1118"/>
                    <a:pt x="943" y="1136"/>
                    <a:pt x="935" y="1144"/>
                  </a:cubicBezTo>
                  <a:cubicBezTo>
                    <a:pt x="932" y="1146"/>
                    <a:pt x="916" y="1163"/>
                    <a:pt x="914" y="1158"/>
                  </a:cubicBezTo>
                  <a:cubicBezTo>
                    <a:pt x="909" y="1147"/>
                    <a:pt x="911" y="1139"/>
                    <a:pt x="894" y="1141"/>
                  </a:cubicBezTo>
                  <a:cubicBezTo>
                    <a:pt x="884" y="1143"/>
                    <a:pt x="885" y="1137"/>
                    <a:pt x="875" y="1139"/>
                  </a:cubicBezTo>
                  <a:cubicBezTo>
                    <a:pt x="868" y="1138"/>
                    <a:pt x="868" y="1131"/>
                    <a:pt x="860" y="1133"/>
                  </a:cubicBezTo>
                  <a:cubicBezTo>
                    <a:pt x="853" y="1134"/>
                    <a:pt x="846" y="1136"/>
                    <a:pt x="848" y="1127"/>
                  </a:cubicBezTo>
                  <a:cubicBezTo>
                    <a:pt x="849" y="1122"/>
                    <a:pt x="848" y="1123"/>
                    <a:pt x="847" y="1118"/>
                  </a:cubicBezTo>
                  <a:cubicBezTo>
                    <a:pt x="845" y="1112"/>
                    <a:pt x="840" y="1114"/>
                    <a:pt x="835" y="1111"/>
                  </a:cubicBezTo>
                  <a:cubicBezTo>
                    <a:pt x="812" y="1098"/>
                    <a:pt x="812" y="1098"/>
                    <a:pt x="812" y="1098"/>
                  </a:cubicBezTo>
                  <a:cubicBezTo>
                    <a:pt x="803" y="1093"/>
                    <a:pt x="804" y="1108"/>
                    <a:pt x="800" y="1114"/>
                  </a:cubicBezTo>
                  <a:cubicBezTo>
                    <a:pt x="797" y="1118"/>
                    <a:pt x="792" y="1125"/>
                    <a:pt x="791" y="1130"/>
                  </a:cubicBezTo>
                  <a:cubicBezTo>
                    <a:pt x="788" y="1141"/>
                    <a:pt x="792" y="1143"/>
                    <a:pt x="779" y="1145"/>
                  </a:cubicBezTo>
                  <a:cubicBezTo>
                    <a:pt x="778" y="1147"/>
                    <a:pt x="776" y="1152"/>
                    <a:pt x="778" y="1154"/>
                  </a:cubicBezTo>
                  <a:cubicBezTo>
                    <a:pt x="781" y="1156"/>
                    <a:pt x="782" y="1157"/>
                    <a:pt x="778" y="1159"/>
                  </a:cubicBezTo>
                  <a:cubicBezTo>
                    <a:pt x="772" y="1162"/>
                    <a:pt x="783" y="1170"/>
                    <a:pt x="784" y="1172"/>
                  </a:cubicBezTo>
                  <a:cubicBezTo>
                    <a:pt x="785" y="1174"/>
                    <a:pt x="780" y="1181"/>
                    <a:pt x="778" y="1181"/>
                  </a:cubicBezTo>
                  <a:cubicBezTo>
                    <a:pt x="773" y="1180"/>
                    <a:pt x="769" y="1174"/>
                    <a:pt x="768" y="1184"/>
                  </a:cubicBezTo>
                  <a:cubicBezTo>
                    <a:pt x="766" y="1196"/>
                    <a:pt x="761" y="1193"/>
                    <a:pt x="757" y="1201"/>
                  </a:cubicBezTo>
                  <a:cubicBezTo>
                    <a:pt x="755" y="1205"/>
                    <a:pt x="750" y="1208"/>
                    <a:pt x="746" y="1206"/>
                  </a:cubicBezTo>
                  <a:cubicBezTo>
                    <a:pt x="742" y="1205"/>
                    <a:pt x="737" y="1204"/>
                    <a:pt x="734" y="1201"/>
                  </a:cubicBezTo>
                  <a:cubicBezTo>
                    <a:pt x="729" y="1196"/>
                    <a:pt x="730" y="1193"/>
                    <a:pt x="724" y="1199"/>
                  </a:cubicBezTo>
                  <a:cubicBezTo>
                    <a:pt x="718" y="1207"/>
                    <a:pt x="715" y="1198"/>
                    <a:pt x="710" y="1198"/>
                  </a:cubicBezTo>
                  <a:cubicBezTo>
                    <a:pt x="699" y="1198"/>
                    <a:pt x="705" y="1214"/>
                    <a:pt x="697" y="1214"/>
                  </a:cubicBezTo>
                  <a:cubicBezTo>
                    <a:pt x="691" y="1217"/>
                    <a:pt x="681" y="1224"/>
                    <a:pt x="674" y="1223"/>
                  </a:cubicBezTo>
                  <a:cubicBezTo>
                    <a:pt x="667" y="1221"/>
                    <a:pt x="665" y="1232"/>
                    <a:pt x="660" y="1235"/>
                  </a:cubicBezTo>
                  <a:cubicBezTo>
                    <a:pt x="657" y="1237"/>
                    <a:pt x="652" y="1238"/>
                    <a:pt x="653" y="1242"/>
                  </a:cubicBezTo>
                  <a:cubicBezTo>
                    <a:pt x="654" y="1246"/>
                    <a:pt x="647" y="1251"/>
                    <a:pt x="647" y="1255"/>
                  </a:cubicBezTo>
                  <a:cubicBezTo>
                    <a:pt x="647" y="1257"/>
                    <a:pt x="650" y="1261"/>
                    <a:pt x="647" y="1263"/>
                  </a:cubicBezTo>
                  <a:cubicBezTo>
                    <a:pt x="643" y="1265"/>
                    <a:pt x="638" y="1264"/>
                    <a:pt x="633" y="1267"/>
                  </a:cubicBezTo>
                  <a:cubicBezTo>
                    <a:pt x="631" y="1268"/>
                    <a:pt x="620" y="1267"/>
                    <a:pt x="616" y="1266"/>
                  </a:cubicBezTo>
                  <a:cubicBezTo>
                    <a:pt x="610" y="1269"/>
                    <a:pt x="600" y="1269"/>
                    <a:pt x="600" y="1277"/>
                  </a:cubicBezTo>
                  <a:cubicBezTo>
                    <a:pt x="600" y="1283"/>
                    <a:pt x="602" y="1286"/>
                    <a:pt x="602" y="1293"/>
                  </a:cubicBezTo>
                  <a:cubicBezTo>
                    <a:pt x="600" y="1306"/>
                    <a:pt x="589" y="1309"/>
                    <a:pt x="578" y="1313"/>
                  </a:cubicBezTo>
                  <a:cubicBezTo>
                    <a:pt x="564" y="1317"/>
                    <a:pt x="572" y="1301"/>
                    <a:pt x="558" y="1310"/>
                  </a:cubicBezTo>
                  <a:cubicBezTo>
                    <a:pt x="547" y="1317"/>
                    <a:pt x="537" y="1309"/>
                    <a:pt x="531" y="1300"/>
                  </a:cubicBezTo>
                  <a:cubicBezTo>
                    <a:pt x="526" y="1292"/>
                    <a:pt x="524" y="1290"/>
                    <a:pt x="516" y="1287"/>
                  </a:cubicBezTo>
                  <a:cubicBezTo>
                    <a:pt x="505" y="1283"/>
                    <a:pt x="511" y="1276"/>
                    <a:pt x="509" y="1268"/>
                  </a:cubicBezTo>
                  <a:cubicBezTo>
                    <a:pt x="509" y="1267"/>
                    <a:pt x="503" y="1264"/>
                    <a:pt x="502" y="1262"/>
                  </a:cubicBezTo>
                  <a:cubicBezTo>
                    <a:pt x="497" y="1253"/>
                    <a:pt x="495" y="1248"/>
                    <a:pt x="495" y="1237"/>
                  </a:cubicBezTo>
                  <a:cubicBezTo>
                    <a:pt x="495" y="1220"/>
                    <a:pt x="499" y="1233"/>
                    <a:pt x="505" y="1224"/>
                  </a:cubicBezTo>
                  <a:cubicBezTo>
                    <a:pt x="508" y="1221"/>
                    <a:pt x="508" y="1216"/>
                    <a:pt x="512" y="1213"/>
                  </a:cubicBezTo>
                  <a:cubicBezTo>
                    <a:pt x="516" y="1210"/>
                    <a:pt x="521" y="1202"/>
                    <a:pt x="516" y="1199"/>
                  </a:cubicBezTo>
                  <a:cubicBezTo>
                    <a:pt x="514" y="1197"/>
                    <a:pt x="512" y="1195"/>
                    <a:pt x="511" y="1192"/>
                  </a:cubicBezTo>
                  <a:cubicBezTo>
                    <a:pt x="509" y="1191"/>
                    <a:pt x="502" y="1198"/>
                    <a:pt x="500" y="1200"/>
                  </a:cubicBezTo>
                  <a:cubicBezTo>
                    <a:pt x="498" y="1203"/>
                    <a:pt x="492" y="1204"/>
                    <a:pt x="490" y="1207"/>
                  </a:cubicBezTo>
                  <a:cubicBezTo>
                    <a:pt x="486" y="1215"/>
                    <a:pt x="478" y="1222"/>
                    <a:pt x="470" y="1225"/>
                  </a:cubicBezTo>
                  <a:cubicBezTo>
                    <a:pt x="460" y="1228"/>
                    <a:pt x="462" y="1219"/>
                    <a:pt x="454" y="1228"/>
                  </a:cubicBezTo>
                  <a:cubicBezTo>
                    <a:pt x="452" y="1230"/>
                    <a:pt x="448" y="1229"/>
                    <a:pt x="445" y="1230"/>
                  </a:cubicBezTo>
                  <a:cubicBezTo>
                    <a:pt x="444" y="1232"/>
                    <a:pt x="442" y="1239"/>
                    <a:pt x="439" y="1239"/>
                  </a:cubicBezTo>
                  <a:cubicBezTo>
                    <a:pt x="437" y="1238"/>
                    <a:pt x="436" y="1234"/>
                    <a:pt x="433" y="1235"/>
                  </a:cubicBezTo>
                  <a:cubicBezTo>
                    <a:pt x="432" y="1235"/>
                    <a:pt x="431" y="1249"/>
                    <a:pt x="431" y="1251"/>
                  </a:cubicBezTo>
                  <a:cubicBezTo>
                    <a:pt x="430" y="1255"/>
                    <a:pt x="430" y="1261"/>
                    <a:pt x="428" y="1264"/>
                  </a:cubicBezTo>
                  <a:cubicBezTo>
                    <a:pt x="427" y="1265"/>
                    <a:pt x="424" y="1265"/>
                    <a:pt x="423" y="1266"/>
                  </a:cubicBezTo>
                  <a:cubicBezTo>
                    <a:pt x="421" y="1267"/>
                    <a:pt x="418" y="1270"/>
                    <a:pt x="416" y="1267"/>
                  </a:cubicBezTo>
                  <a:cubicBezTo>
                    <a:pt x="414" y="1264"/>
                    <a:pt x="413" y="1259"/>
                    <a:pt x="412" y="1255"/>
                  </a:cubicBezTo>
                  <a:cubicBezTo>
                    <a:pt x="410" y="1246"/>
                    <a:pt x="417" y="1239"/>
                    <a:pt x="410" y="1231"/>
                  </a:cubicBezTo>
                  <a:cubicBezTo>
                    <a:pt x="406" y="1225"/>
                    <a:pt x="398" y="1215"/>
                    <a:pt x="404" y="1209"/>
                  </a:cubicBezTo>
                  <a:cubicBezTo>
                    <a:pt x="407" y="1205"/>
                    <a:pt x="411" y="1204"/>
                    <a:pt x="413" y="1200"/>
                  </a:cubicBezTo>
                  <a:cubicBezTo>
                    <a:pt x="415" y="1197"/>
                    <a:pt x="413" y="1185"/>
                    <a:pt x="411" y="1181"/>
                  </a:cubicBezTo>
                  <a:cubicBezTo>
                    <a:pt x="409" y="1176"/>
                    <a:pt x="404" y="1174"/>
                    <a:pt x="399" y="1172"/>
                  </a:cubicBezTo>
                  <a:cubicBezTo>
                    <a:pt x="392" y="1170"/>
                    <a:pt x="393" y="1171"/>
                    <a:pt x="389" y="1163"/>
                  </a:cubicBezTo>
                  <a:cubicBezTo>
                    <a:pt x="388" y="1160"/>
                    <a:pt x="384" y="1160"/>
                    <a:pt x="382" y="1158"/>
                  </a:cubicBezTo>
                  <a:cubicBezTo>
                    <a:pt x="379" y="1155"/>
                    <a:pt x="382" y="1151"/>
                    <a:pt x="382" y="1148"/>
                  </a:cubicBezTo>
                  <a:cubicBezTo>
                    <a:pt x="379" y="1148"/>
                    <a:pt x="376" y="1151"/>
                    <a:pt x="374" y="1152"/>
                  </a:cubicBezTo>
                  <a:cubicBezTo>
                    <a:pt x="368" y="1154"/>
                    <a:pt x="367" y="1152"/>
                    <a:pt x="363" y="1150"/>
                  </a:cubicBezTo>
                  <a:cubicBezTo>
                    <a:pt x="360" y="1148"/>
                    <a:pt x="356" y="1148"/>
                    <a:pt x="353" y="1147"/>
                  </a:cubicBezTo>
                  <a:cubicBezTo>
                    <a:pt x="346" y="1144"/>
                    <a:pt x="356" y="1123"/>
                    <a:pt x="355" y="1117"/>
                  </a:cubicBezTo>
                  <a:cubicBezTo>
                    <a:pt x="354" y="1114"/>
                    <a:pt x="351" y="1110"/>
                    <a:pt x="351" y="1107"/>
                  </a:cubicBezTo>
                  <a:cubicBezTo>
                    <a:pt x="351" y="1104"/>
                    <a:pt x="355" y="1105"/>
                    <a:pt x="354" y="1099"/>
                  </a:cubicBezTo>
                  <a:cubicBezTo>
                    <a:pt x="355" y="1097"/>
                    <a:pt x="354" y="1088"/>
                    <a:pt x="352" y="1086"/>
                  </a:cubicBezTo>
                  <a:cubicBezTo>
                    <a:pt x="349" y="1083"/>
                    <a:pt x="343" y="1083"/>
                    <a:pt x="349" y="1076"/>
                  </a:cubicBezTo>
                  <a:cubicBezTo>
                    <a:pt x="356" y="1066"/>
                    <a:pt x="337" y="1060"/>
                    <a:pt x="341" y="1054"/>
                  </a:cubicBezTo>
                  <a:cubicBezTo>
                    <a:pt x="342" y="1052"/>
                    <a:pt x="344" y="1052"/>
                    <a:pt x="341" y="1049"/>
                  </a:cubicBezTo>
                  <a:cubicBezTo>
                    <a:pt x="339" y="1046"/>
                    <a:pt x="336" y="1046"/>
                    <a:pt x="335" y="1042"/>
                  </a:cubicBezTo>
                  <a:cubicBezTo>
                    <a:pt x="334" y="1039"/>
                    <a:pt x="334" y="1035"/>
                    <a:pt x="334" y="1031"/>
                  </a:cubicBezTo>
                  <a:cubicBezTo>
                    <a:pt x="335" y="1025"/>
                    <a:pt x="335" y="1025"/>
                    <a:pt x="332" y="1019"/>
                  </a:cubicBezTo>
                  <a:cubicBezTo>
                    <a:pt x="327" y="1011"/>
                    <a:pt x="326" y="1002"/>
                    <a:pt x="335" y="996"/>
                  </a:cubicBezTo>
                  <a:cubicBezTo>
                    <a:pt x="336" y="995"/>
                    <a:pt x="338" y="993"/>
                    <a:pt x="336" y="991"/>
                  </a:cubicBezTo>
                  <a:cubicBezTo>
                    <a:pt x="334" y="989"/>
                    <a:pt x="328" y="988"/>
                    <a:pt x="329" y="985"/>
                  </a:cubicBezTo>
                  <a:cubicBezTo>
                    <a:pt x="330" y="981"/>
                    <a:pt x="337" y="984"/>
                    <a:pt x="338" y="979"/>
                  </a:cubicBezTo>
                  <a:cubicBezTo>
                    <a:pt x="338" y="977"/>
                    <a:pt x="337" y="963"/>
                    <a:pt x="335" y="961"/>
                  </a:cubicBezTo>
                  <a:cubicBezTo>
                    <a:pt x="333" y="959"/>
                    <a:pt x="326" y="959"/>
                    <a:pt x="323" y="959"/>
                  </a:cubicBezTo>
                  <a:cubicBezTo>
                    <a:pt x="320" y="958"/>
                    <a:pt x="313" y="953"/>
                    <a:pt x="312" y="950"/>
                  </a:cubicBezTo>
                  <a:cubicBezTo>
                    <a:pt x="312" y="947"/>
                    <a:pt x="314" y="942"/>
                    <a:pt x="312" y="940"/>
                  </a:cubicBezTo>
                  <a:cubicBezTo>
                    <a:pt x="307" y="932"/>
                    <a:pt x="297" y="938"/>
                    <a:pt x="293" y="932"/>
                  </a:cubicBezTo>
                  <a:cubicBezTo>
                    <a:pt x="290" y="927"/>
                    <a:pt x="287" y="922"/>
                    <a:pt x="284" y="917"/>
                  </a:cubicBezTo>
                  <a:cubicBezTo>
                    <a:pt x="281" y="911"/>
                    <a:pt x="274" y="915"/>
                    <a:pt x="272" y="921"/>
                  </a:cubicBezTo>
                  <a:cubicBezTo>
                    <a:pt x="272" y="924"/>
                    <a:pt x="272" y="931"/>
                    <a:pt x="271" y="934"/>
                  </a:cubicBezTo>
                  <a:cubicBezTo>
                    <a:pt x="271" y="934"/>
                    <a:pt x="271" y="934"/>
                    <a:pt x="270" y="934"/>
                  </a:cubicBezTo>
                  <a:cubicBezTo>
                    <a:pt x="269" y="931"/>
                    <a:pt x="261" y="921"/>
                    <a:pt x="260" y="927"/>
                  </a:cubicBezTo>
                  <a:cubicBezTo>
                    <a:pt x="258" y="933"/>
                    <a:pt x="259" y="940"/>
                    <a:pt x="255" y="945"/>
                  </a:cubicBezTo>
                  <a:cubicBezTo>
                    <a:pt x="253" y="953"/>
                    <a:pt x="253" y="956"/>
                    <a:pt x="247" y="962"/>
                  </a:cubicBezTo>
                  <a:cubicBezTo>
                    <a:pt x="244" y="967"/>
                    <a:pt x="244" y="974"/>
                    <a:pt x="238" y="976"/>
                  </a:cubicBezTo>
                  <a:cubicBezTo>
                    <a:pt x="229" y="980"/>
                    <a:pt x="229" y="980"/>
                    <a:pt x="229" y="980"/>
                  </a:cubicBezTo>
                  <a:cubicBezTo>
                    <a:pt x="226" y="981"/>
                    <a:pt x="221" y="974"/>
                    <a:pt x="219" y="972"/>
                  </a:cubicBezTo>
                  <a:cubicBezTo>
                    <a:pt x="212" y="966"/>
                    <a:pt x="207" y="967"/>
                    <a:pt x="205" y="975"/>
                  </a:cubicBezTo>
                  <a:cubicBezTo>
                    <a:pt x="203" y="981"/>
                    <a:pt x="203" y="994"/>
                    <a:pt x="198" y="998"/>
                  </a:cubicBezTo>
                  <a:cubicBezTo>
                    <a:pt x="194" y="1002"/>
                    <a:pt x="188" y="997"/>
                    <a:pt x="193" y="1005"/>
                  </a:cubicBezTo>
                  <a:cubicBezTo>
                    <a:pt x="195" y="1008"/>
                    <a:pt x="196" y="1015"/>
                    <a:pt x="193" y="1017"/>
                  </a:cubicBezTo>
                  <a:cubicBezTo>
                    <a:pt x="184" y="1024"/>
                    <a:pt x="184" y="1024"/>
                    <a:pt x="184" y="1024"/>
                  </a:cubicBezTo>
                  <a:cubicBezTo>
                    <a:pt x="184" y="1024"/>
                    <a:pt x="184" y="1024"/>
                    <a:pt x="184" y="1024"/>
                  </a:cubicBezTo>
                  <a:cubicBezTo>
                    <a:pt x="183" y="1023"/>
                    <a:pt x="183" y="1022"/>
                    <a:pt x="182" y="1021"/>
                  </a:cubicBezTo>
                  <a:cubicBezTo>
                    <a:pt x="176" y="1010"/>
                    <a:pt x="173" y="997"/>
                    <a:pt x="165" y="987"/>
                  </a:cubicBezTo>
                  <a:cubicBezTo>
                    <a:pt x="160" y="981"/>
                    <a:pt x="152" y="964"/>
                    <a:pt x="150" y="956"/>
                  </a:cubicBezTo>
                  <a:cubicBezTo>
                    <a:pt x="149" y="949"/>
                    <a:pt x="141" y="943"/>
                    <a:pt x="138" y="935"/>
                  </a:cubicBezTo>
                  <a:cubicBezTo>
                    <a:pt x="133" y="922"/>
                    <a:pt x="128" y="908"/>
                    <a:pt x="120" y="896"/>
                  </a:cubicBezTo>
                  <a:cubicBezTo>
                    <a:pt x="114" y="886"/>
                    <a:pt x="115" y="877"/>
                    <a:pt x="110" y="868"/>
                  </a:cubicBezTo>
                  <a:cubicBezTo>
                    <a:pt x="107" y="863"/>
                    <a:pt x="102" y="853"/>
                    <a:pt x="102" y="847"/>
                  </a:cubicBezTo>
                  <a:cubicBezTo>
                    <a:pt x="101" y="834"/>
                    <a:pt x="93" y="823"/>
                    <a:pt x="89" y="811"/>
                  </a:cubicBezTo>
                  <a:cubicBezTo>
                    <a:pt x="86" y="801"/>
                    <a:pt x="84" y="791"/>
                    <a:pt x="83" y="781"/>
                  </a:cubicBezTo>
                  <a:cubicBezTo>
                    <a:pt x="81" y="773"/>
                    <a:pt x="77" y="766"/>
                    <a:pt x="76" y="758"/>
                  </a:cubicBezTo>
                  <a:cubicBezTo>
                    <a:pt x="76" y="749"/>
                    <a:pt x="72" y="740"/>
                    <a:pt x="67" y="732"/>
                  </a:cubicBezTo>
                  <a:cubicBezTo>
                    <a:pt x="63" y="725"/>
                    <a:pt x="62" y="719"/>
                    <a:pt x="59" y="712"/>
                  </a:cubicBezTo>
                  <a:cubicBezTo>
                    <a:pt x="56" y="708"/>
                    <a:pt x="54" y="704"/>
                    <a:pt x="52" y="699"/>
                  </a:cubicBezTo>
                  <a:cubicBezTo>
                    <a:pt x="50" y="692"/>
                    <a:pt x="52" y="685"/>
                    <a:pt x="45" y="681"/>
                  </a:cubicBezTo>
                  <a:cubicBezTo>
                    <a:pt x="42" y="679"/>
                    <a:pt x="37" y="675"/>
                    <a:pt x="37" y="671"/>
                  </a:cubicBezTo>
                  <a:cubicBezTo>
                    <a:pt x="35" y="662"/>
                    <a:pt x="30" y="658"/>
                    <a:pt x="22" y="654"/>
                  </a:cubicBezTo>
                  <a:cubicBezTo>
                    <a:pt x="21" y="653"/>
                    <a:pt x="16" y="639"/>
                    <a:pt x="16" y="637"/>
                  </a:cubicBezTo>
                  <a:cubicBezTo>
                    <a:pt x="15" y="632"/>
                    <a:pt x="16" y="630"/>
                    <a:pt x="13" y="626"/>
                  </a:cubicBezTo>
                  <a:cubicBezTo>
                    <a:pt x="10" y="622"/>
                    <a:pt x="5" y="614"/>
                    <a:pt x="1" y="613"/>
                  </a:cubicBezTo>
                  <a:cubicBezTo>
                    <a:pt x="1" y="612"/>
                    <a:pt x="0" y="612"/>
                    <a:pt x="0" y="612"/>
                  </a:cubicBezTo>
                  <a:cubicBezTo>
                    <a:pt x="0" y="612"/>
                    <a:pt x="0" y="612"/>
                    <a:pt x="0" y="612"/>
                  </a:cubicBezTo>
                  <a:cubicBezTo>
                    <a:pt x="1" y="609"/>
                    <a:pt x="1" y="605"/>
                    <a:pt x="4" y="604"/>
                  </a:cubicBezTo>
                  <a:cubicBezTo>
                    <a:pt x="8" y="602"/>
                    <a:pt x="11" y="603"/>
                    <a:pt x="14" y="602"/>
                  </a:cubicBezTo>
                  <a:cubicBezTo>
                    <a:pt x="21" y="601"/>
                    <a:pt x="23" y="591"/>
                    <a:pt x="29" y="587"/>
                  </a:cubicBezTo>
                  <a:cubicBezTo>
                    <a:pt x="31" y="585"/>
                    <a:pt x="33" y="592"/>
                    <a:pt x="37" y="593"/>
                  </a:cubicBezTo>
                  <a:cubicBezTo>
                    <a:pt x="40" y="594"/>
                    <a:pt x="42" y="589"/>
                    <a:pt x="43" y="586"/>
                  </a:cubicBezTo>
                  <a:cubicBezTo>
                    <a:pt x="46" y="581"/>
                    <a:pt x="41" y="577"/>
                    <a:pt x="47" y="573"/>
                  </a:cubicBezTo>
                  <a:cubicBezTo>
                    <a:pt x="54" y="567"/>
                    <a:pt x="39" y="564"/>
                    <a:pt x="40" y="560"/>
                  </a:cubicBezTo>
                  <a:cubicBezTo>
                    <a:pt x="42" y="552"/>
                    <a:pt x="45" y="559"/>
                    <a:pt x="50" y="555"/>
                  </a:cubicBezTo>
                  <a:cubicBezTo>
                    <a:pt x="54" y="552"/>
                    <a:pt x="47" y="550"/>
                    <a:pt x="51" y="548"/>
                  </a:cubicBezTo>
                  <a:cubicBezTo>
                    <a:pt x="57" y="545"/>
                    <a:pt x="55" y="547"/>
                    <a:pt x="53" y="542"/>
                  </a:cubicBezTo>
                  <a:cubicBezTo>
                    <a:pt x="51" y="538"/>
                    <a:pt x="58" y="541"/>
                    <a:pt x="59" y="540"/>
                  </a:cubicBezTo>
                  <a:cubicBezTo>
                    <a:pt x="62" y="539"/>
                    <a:pt x="57" y="527"/>
                    <a:pt x="64" y="525"/>
                  </a:cubicBezTo>
                  <a:cubicBezTo>
                    <a:pt x="67" y="524"/>
                    <a:pt x="74" y="525"/>
                    <a:pt x="77" y="524"/>
                  </a:cubicBezTo>
                  <a:cubicBezTo>
                    <a:pt x="81" y="523"/>
                    <a:pt x="83" y="516"/>
                    <a:pt x="88" y="520"/>
                  </a:cubicBezTo>
                  <a:cubicBezTo>
                    <a:pt x="92" y="522"/>
                    <a:pt x="89" y="527"/>
                    <a:pt x="96" y="526"/>
                  </a:cubicBezTo>
                  <a:cubicBezTo>
                    <a:pt x="111" y="524"/>
                    <a:pt x="90" y="557"/>
                    <a:pt x="115" y="551"/>
                  </a:cubicBezTo>
                  <a:cubicBezTo>
                    <a:pt x="124" y="549"/>
                    <a:pt x="128" y="552"/>
                    <a:pt x="128" y="561"/>
                  </a:cubicBezTo>
                  <a:cubicBezTo>
                    <a:pt x="128" y="568"/>
                    <a:pt x="138" y="574"/>
                    <a:pt x="130" y="581"/>
                  </a:cubicBezTo>
                  <a:cubicBezTo>
                    <a:pt x="123" y="587"/>
                    <a:pt x="123" y="584"/>
                    <a:pt x="127" y="592"/>
                  </a:cubicBezTo>
                  <a:cubicBezTo>
                    <a:pt x="130" y="598"/>
                    <a:pt x="125" y="602"/>
                    <a:pt x="134" y="602"/>
                  </a:cubicBezTo>
                  <a:cubicBezTo>
                    <a:pt x="136" y="602"/>
                    <a:pt x="134" y="612"/>
                    <a:pt x="134" y="613"/>
                  </a:cubicBezTo>
                  <a:cubicBezTo>
                    <a:pt x="133" y="624"/>
                    <a:pt x="133" y="627"/>
                    <a:pt x="145" y="625"/>
                  </a:cubicBezTo>
                  <a:cubicBezTo>
                    <a:pt x="148" y="625"/>
                    <a:pt x="159" y="620"/>
                    <a:pt x="160" y="625"/>
                  </a:cubicBezTo>
                  <a:cubicBezTo>
                    <a:pt x="162" y="629"/>
                    <a:pt x="159" y="634"/>
                    <a:pt x="164" y="637"/>
                  </a:cubicBezTo>
                  <a:cubicBezTo>
                    <a:pt x="167" y="638"/>
                    <a:pt x="171" y="634"/>
                    <a:pt x="173" y="632"/>
                  </a:cubicBezTo>
                  <a:cubicBezTo>
                    <a:pt x="175" y="631"/>
                    <a:pt x="177" y="633"/>
                    <a:pt x="179" y="634"/>
                  </a:cubicBezTo>
                  <a:cubicBezTo>
                    <a:pt x="181" y="635"/>
                    <a:pt x="183" y="630"/>
                    <a:pt x="185" y="633"/>
                  </a:cubicBezTo>
                  <a:cubicBezTo>
                    <a:pt x="187" y="635"/>
                    <a:pt x="196" y="634"/>
                    <a:pt x="199" y="634"/>
                  </a:cubicBezTo>
                  <a:cubicBezTo>
                    <a:pt x="212" y="634"/>
                    <a:pt x="213" y="647"/>
                    <a:pt x="223" y="650"/>
                  </a:cubicBezTo>
                  <a:cubicBezTo>
                    <a:pt x="228" y="652"/>
                    <a:pt x="238" y="658"/>
                    <a:pt x="242" y="658"/>
                  </a:cubicBezTo>
                  <a:cubicBezTo>
                    <a:pt x="248" y="657"/>
                    <a:pt x="252" y="653"/>
                    <a:pt x="258" y="653"/>
                  </a:cubicBezTo>
                  <a:cubicBezTo>
                    <a:pt x="267" y="653"/>
                    <a:pt x="276" y="659"/>
                    <a:pt x="285" y="655"/>
                  </a:cubicBezTo>
                  <a:cubicBezTo>
                    <a:pt x="289" y="652"/>
                    <a:pt x="292" y="649"/>
                    <a:pt x="297" y="648"/>
                  </a:cubicBezTo>
                  <a:cubicBezTo>
                    <a:pt x="303" y="647"/>
                    <a:pt x="309" y="646"/>
                    <a:pt x="315" y="646"/>
                  </a:cubicBezTo>
                  <a:cubicBezTo>
                    <a:pt x="325" y="645"/>
                    <a:pt x="338" y="647"/>
                    <a:pt x="348" y="650"/>
                  </a:cubicBezTo>
                  <a:cubicBezTo>
                    <a:pt x="353" y="652"/>
                    <a:pt x="358" y="661"/>
                    <a:pt x="363" y="665"/>
                  </a:cubicBezTo>
                  <a:cubicBezTo>
                    <a:pt x="369" y="668"/>
                    <a:pt x="377" y="668"/>
                    <a:pt x="383" y="664"/>
                  </a:cubicBezTo>
                  <a:cubicBezTo>
                    <a:pt x="387" y="660"/>
                    <a:pt x="388" y="657"/>
                    <a:pt x="394" y="656"/>
                  </a:cubicBezTo>
                  <a:cubicBezTo>
                    <a:pt x="402" y="655"/>
                    <a:pt x="394" y="651"/>
                    <a:pt x="392" y="650"/>
                  </a:cubicBezTo>
                  <a:cubicBezTo>
                    <a:pt x="388" y="645"/>
                    <a:pt x="390" y="636"/>
                    <a:pt x="393" y="631"/>
                  </a:cubicBezTo>
                  <a:cubicBezTo>
                    <a:pt x="397" y="625"/>
                    <a:pt x="418" y="635"/>
                    <a:pt x="422" y="621"/>
                  </a:cubicBezTo>
                  <a:cubicBezTo>
                    <a:pt x="423" y="618"/>
                    <a:pt x="423" y="610"/>
                    <a:pt x="426" y="609"/>
                  </a:cubicBezTo>
                  <a:cubicBezTo>
                    <a:pt x="435" y="604"/>
                    <a:pt x="427" y="600"/>
                    <a:pt x="435" y="596"/>
                  </a:cubicBezTo>
                  <a:cubicBezTo>
                    <a:pt x="438" y="594"/>
                    <a:pt x="441" y="593"/>
                    <a:pt x="445" y="595"/>
                  </a:cubicBezTo>
                  <a:cubicBezTo>
                    <a:pt x="448" y="597"/>
                    <a:pt x="447" y="598"/>
                    <a:pt x="451" y="596"/>
                  </a:cubicBezTo>
                  <a:cubicBezTo>
                    <a:pt x="454" y="594"/>
                    <a:pt x="458" y="585"/>
                    <a:pt x="463" y="591"/>
                  </a:cubicBezTo>
                  <a:cubicBezTo>
                    <a:pt x="469" y="598"/>
                    <a:pt x="474" y="585"/>
                    <a:pt x="479" y="583"/>
                  </a:cubicBezTo>
                  <a:cubicBezTo>
                    <a:pt x="481" y="581"/>
                    <a:pt x="484" y="581"/>
                    <a:pt x="487" y="580"/>
                  </a:cubicBezTo>
                  <a:cubicBezTo>
                    <a:pt x="489" y="580"/>
                    <a:pt x="493" y="580"/>
                    <a:pt x="495" y="580"/>
                  </a:cubicBezTo>
                  <a:cubicBezTo>
                    <a:pt x="494" y="0"/>
                    <a:pt x="494" y="0"/>
                    <a:pt x="494" y="0"/>
                  </a:cubicBezTo>
                  <a:cubicBezTo>
                    <a:pt x="494" y="0"/>
                    <a:pt x="494" y="0"/>
                    <a:pt x="494" y="0"/>
                  </a:cubicBezTo>
                  <a:cubicBezTo>
                    <a:pt x="501" y="6"/>
                    <a:pt x="501" y="6"/>
                    <a:pt x="501" y="6"/>
                  </a:cubicBezTo>
                  <a:cubicBezTo>
                    <a:pt x="508" y="10"/>
                    <a:pt x="507" y="15"/>
                    <a:pt x="514" y="17"/>
                  </a:cubicBezTo>
                  <a:cubicBezTo>
                    <a:pt x="516" y="18"/>
                    <a:pt x="517" y="21"/>
                    <a:pt x="519" y="21"/>
                  </a:cubicBezTo>
                  <a:cubicBezTo>
                    <a:pt x="522" y="22"/>
                    <a:pt x="528" y="19"/>
                    <a:pt x="531" y="23"/>
                  </a:cubicBezTo>
                  <a:cubicBezTo>
                    <a:pt x="532" y="25"/>
                    <a:pt x="533" y="27"/>
                    <a:pt x="535" y="30"/>
                  </a:cubicBezTo>
                  <a:cubicBezTo>
                    <a:pt x="536" y="32"/>
                    <a:pt x="538" y="32"/>
                    <a:pt x="540" y="34"/>
                  </a:cubicBezTo>
                  <a:cubicBezTo>
                    <a:pt x="542" y="35"/>
                    <a:pt x="545" y="38"/>
                    <a:pt x="545" y="40"/>
                  </a:cubicBezTo>
                  <a:cubicBezTo>
                    <a:pt x="547" y="45"/>
                    <a:pt x="549" y="46"/>
                    <a:pt x="551" y="50"/>
                  </a:cubicBezTo>
                  <a:cubicBezTo>
                    <a:pt x="554" y="52"/>
                    <a:pt x="552" y="54"/>
                    <a:pt x="556" y="57"/>
                  </a:cubicBezTo>
                  <a:cubicBezTo>
                    <a:pt x="559" y="59"/>
                    <a:pt x="556" y="61"/>
                    <a:pt x="557" y="64"/>
                  </a:cubicBezTo>
                  <a:cubicBezTo>
                    <a:pt x="558" y="68"/>
                    <a:pt x="561" y="67"/>
                    <a:pt x="562" y="70"/>
                  </a:cubicBezTo>
                  <a:cubicBezTo>
                    <a:pt x="565" y="73"/>
                    <a:pt x="567" y="80"/>
                    <a:pt x="570" y="84"/>
                  </a:cubicBezTo>
                  <a:cubicBezTo>
                    <a:pt x="572" y="88"/>
                    <a:pt x="574" y="89"/>
                    <a:pt x="575" y="94"/>
                  </a:cubicBezTo>
                  <a:cubicBezTo>
                    <a:pt x="576" y="103"/>
                    <a:pt x="586" y="101"/>
                    <a:pt x="586" y="106"/>
                  </a:cubicBezTo>
                  <a:cubicBezTo>
                    <a:pt x="587" y="114"/>
                    <a:pt x="580" y="113"/>
                    <a:pt x="588" y="120"/>
                  </a:cubicBezTo>
                  <a:cubicBezTo>
                    <a:pt x="596" y="125"/>
                    <a:pt x="588" y="130"/>
                    <a:pt x="588" y="137"/>
                  </a:cubicBezTo>
                  <a:cubicBezTo>
                    <a:pt x="588" y="143"/>
                    <a:pt x="595" y="144"/>
                    <a:pt x="595" y="150"/>
                  </a:cubicBezTo>
                  <a:cubicBezTo>
                    <a:pt x="595" y="156"/>
                    <a:pt x="601" y="155"/>
                    <a:pt x="602" y="158"/>
                  </a:cubicBezTo>
                  <a:cubicBezTo>
                    <a:pt x="602" y="162"/>
                    <a:pt x="600" y="163"/>
                    <a:pt x="603" y="166"/>
                  </a:cubicBezTo>
                  <a:cubicBezTo>
                    <a:pt x="604" y="167"/>
                    <a:pt x="607" y="168"/>
                    <a:pt x="607" y="170"/>
                  </a:cubicBezTo>
                  <a:cubicBezTo>
                    <a:pt x="607" y="173"/>
                    <a:pt x="603" y="176"/>
                    <a:pt x="608" y="178"/>
                  </a:cubicBezTo>
                  <a:cubicBezTo>
                    <a:pt x="613" y="180"/>
                    <a:pt x="611" y="186"/>
                    <a:pt x="610" y="190"/>
                  </a:cubicBezTo>
                  <a:cubicBezTo>
                    <a:pt x="609" y="194"/>
                    <a:pt x="611" y="198"/>
                    <a:pt x="610" y="202"/>
                  </a:cubicBezTo>
                  <a:cubicBezTo>
                    <a:pt x="608" y="208"/>
                    <a:pt x="612" y="206"/>
                    <a:pt x="613" y="211"/>
                  </a:cubicBezTo>
                  <a:cubicBezTo>
                    <a:pt x="614" y="214"/>
                    <a:pt x="612" y="215"/>
                    <a:pt x="610" y="217"/>
                  </a:cubicBezTo>
                  <a:cubicBezTo>
                    <a:pt x="606" y="222"/>
                    <a:pt x="608" y="227"/>
                    <a:pt x="604" y="232"/>
                  </a:cubicBezTo>
                  <a:cubicBezTo>
                    <a:pt x="602" y="235"/>
                    <a:pt x="600" y="239"/>
                    <a:pt x="598" y="241"/>
                  </a:cubicBezTo>
                  <a:cubicBezTo>
                    <a:pt x="593" y="246"/>
                    <a:pt x="594" y="252"/>
                    <a:pt x="589" y="256"/>
                  </a:cubicBezTo>
                  <a:cubicBezTo>
                    <a:pt x="583" y="260"/>
                    <a:pt x="582" y="260"/>
                    <a:pt x="579" y="268"/>
                  </a:cubicBezTo>
                  <a:cubicBezTo>
                    <a:pt x="580" y="272"/>
                    <a:pt x="579" y="274"/>
                    <a:pt x="581" y="277"/>
                  </a:cubicBezTo>
                  <a:cubicBezTo>
                    <a:pt x="585" y="282"/>
                    <a:pt x="582" y="286"/>
                    <a:pt x="583" y="291"/>
                  </a:cubicBezTo>
                  <a:cubicBezTo>
                    <a:pt x="584" y="295"/>
                    <a:pt x="578" y="298"/>
                    <a:pt x="581" y="302"/>
                  </a:cubicBezTo>
                  <a:cubicBezTo>
                    <a:pt x="585" y="307"/>
                    <a:pt x="583" y="313"/>
                    <a:pt x="586" y="319"/>
                  </a:cubicBezTo>
                  <a:cubicBezTo>
                    <a:pt x="588" y="323"/>
                    <a:pt x="590" y="326"/>
                    <a:pt x="590" y="331"/>
                  </a:cubicBezTo>
                  <a:cubicBezTo>
                    <a:pt x="590" y="332"/>
                    <a:pt x="591" y="332"/>
                    <a:pt x="592" y="331"/>
                  </a:cubicBezTo>
                  <a:cubicBezTo>
                    <a:pt x="607" y="321"/>
                    <a:pt x="607" y="321"/>
                    <a:pt x="607" y="321"/>
                  </a:cubicBezTo>
                  <a:cubicBezTo>
                    <a:pt x="614" y="316"/>
                    <a:pt x="628" y="315"/>
                    <a:pt x="634" y="322"/>
                  </a:cubicBezTo>
                  <a:cubicBezTo>
                    <a:pt x="637" y="325"/>
                    <a:pt x="644" y="324"/>
                    <a:pt x="648" y="325"/>
                  </a:cubicBezTo>
                  <a:cubicBezTo>
                    <a:pt x="654" y="327"/>
                    <a:pt x="657" y="329"/>
                    <a:pt x="663" y="325"/>
                  </a:cubicBezTo>
                  <a:cubicBezTo>
                    <a:pt x="670" y="322"/>
                    <a:pt x="674" y="327"/>
                    <a:pt x="680" y="323"/>
                  </a:cubicBezTo>
                  <a:cubicBezTo>
                    <a:pt x="684" y="321"/>
                    <a:pt x="693" y="320"/>
                    <a:pt x="697" y="321"/>
                  </a:cubicBezTo>
                  <a:cubicBezTo>
                    <a:pt x="701" y="322"/>
                    <a:pt x="704" y="326"/>
                    <a:pt x="709" y="325"/>
                  </a:cubicBezTo>
                  <a:cubicBezTo>
                    <a:pt x="711" y="325"/>
                    <a:pt x="715" y="322"/>
                    <a:pt x="718" y="324"/>
                  </a:cubicBezTo>
                  <a:cubicBezTo>
                    <a:pt x="728" y="331"/>
                    <a:pt x="746" y="322"/>
                    <a:pt x="746" y="309"/>
                  </a:cubicBezTo>
                  <a:cubicBezTo>
                    <a:pt x="746" y="304"/>
                    <a:pt x="742" y="297"/>
                    <a:pt x="749" y="296"/>
                  </a:cubicBezTo>
                  <a:cubicBezTo>
                    <a:pt x="756" y="294"/>
                    <a:pt x="765" y="300"/>
                    <a:pt x="771" y="294"/>
                  </a:cubicBezTo>
                  <a:cubicBezTo>
                    <a:pt x="783" y="292"/>
                    <a:pt x="786" y="281"/>
                    <a:pt x="794" y="273"/>
                  </a:cubicBezTo>
                  <a:cubicBezTo>
                    <a:pt x="797" y="270"/>
                    <a:pt x="799" y="266"/>
                    <a:pt x="801" y="262"/>
                  </a:cubicBezTo>
                  <a:cubicBezTo>
                    <a:pt x="802" y="259"/>
                    <a:pt x="801" y="255"/>
                    <a:pt x="803" y="253"/>
                  </a:cubicBezTo>
                  <a:cubicBezTo>
                    <a:pt x="805" y="250"/>
                    <a:pt x="808" y="250"/>
                    <a:pt x="810" y="247"/>
                  </a:cubicBezTo>
                  <a:cubicBezTo>
                    <a:pt x="813" y="244"/>
                    <a:pt x="815" y="246"/>
                    <a:pt x="817" y="245"/>
                  </a:cubicBezTo>
                  <a:cubicBezTo>
                    <a:pt x="819" y="244"/>
                    <a:pt x="819" y="241"/>
                    <a:pt x="821" y="241"/>
                  </a:cubicBezTo>
                  <a:cubicBezTo>
                    <a:pt x="828" y="241"/>
                    <a:pt x="826" y="235"/>
                    <a:pt x="829" y="234"/>
                  </a:cubicBezTo>
                  <a:cubicBezTo>
                    <a:pt x="835" y="232"/>
                    <a:pt x="833" y="224"/>
                    <a:pt x="842" y="223"/>
                  </a:cubicBezTo>
                  <a:cubicBezTo>
                    <a:pt x="846" y="223"/>
                    <a:pt x="854" y="232"/>
                    <a:pt x="856" y="22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SOUTH AFRICA MAP</a:t>
            </a:r>
          </a:p>
          <a:p>
            <a:r>
              <a:rPr lang="en-US" dirty="0">
                <a:solidFill>
                  <a:schemeClr val="bg1"/>
                </a:solidFill>
                <a:latin typeface="Candara" panose="020E0502030303020204" pitchFamily="34" charset="0"/>
              </a:rPr>
              <a:t>Your Subtitle</a:t>
            </a:r>
          </a:p>
        </p:txBody>
      </p:sp>
      <p:sp>
        <p:nvSpPr>
          <p:cNvPr id="84" name="TextBox 83">
            <a:extLst>
              <a:ext uri="{FF2B5EF4-FFF2-40B4-BE49-F238E27FC236}">
                <a16:creationId xmlns:a16="http://schemas.microsoft.com/office/drawing/2014/main" id="{7832C279-1B93-4576-AB51-00DB6E93B852}"/>
              </a:ext>
            </a:extLst>
          </p:cNvPr>
          <p:cNvSpPr txBox="1"/>
          <p:nvPr/>
        </p:nvSpPr>
        <p:spPr>
          <a:xfrm>
            <a:off x="8946200" y="1471154"/>
            <a:ext cx="3093400"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5" name="TextBox 84">
            <a:extLst>
              <a:ext uri="{FF2B5EF4-FFF2-40B4-BE49-F238E27FC236}">
                <a16:creationId xmlns:a16="http://schemas.microsoft.com/office/drawing/2014/main" id="{D90CE8EC-6B4F-4F42-BE64-20D69904612B}"/>
              </a:ext>
            </a:extLst>
          </p:cNvPr>
          <p:cNvSpPr txBox="1"/>
          <p:nvPr/>
        </p:nvSpPr>
        <p:spPr>
          <a:xfrm>
            <a:off x="182280" y="3952168"/>
            <a:ext cx="288821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6" name="TextBox 85">
            <a:extLst>
              <a:ext uri="{FF2B5EF4-FFF2-40B4-BE49-F238E27FC236}">
                <a16:creationId xmlns:a16="http://schemas.microsoft.com/office/drawing/2014/main" id="{A6BE533B-6F71-4F2F-B491-527C3B9388FE}"/>
              </a:ext>
            </a:extLst>
          </p:cNvPr>
          <p:cNvSpPr txBox="1"/>
          <p:nvPr/>
        </p:nvSpPr>
        <p:spPr>
          <a:xfrm>
            <a:off x="7974769" y="4503123"/>
            <a:ext cx="3029181"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87" name="Group 86">
            <a:extLst>
              <a:ext uri="{FF2B5EF4-FFF2-40B4-BE49-F238E27FC236}">
                <a16:creationId xmlns:a16="http://schemas.microsoft.com/office/drawing/2014/main" id="{9D9A2FAF-614C-4D78-8F78-CC335A732555}"/>
              </a:ext>
            </a:extLst>
          </p:cNvPr>
          <p:cNvGrpSpPr/>
          <p:nvPr/>
        </p:nvGrpSpPr>
        <p:grpSpPr>
          <a:xfrm>
            <a:off x="6611704" y="3606840"/>
            <a:ext cx="3509383" cy="1375905"/>
            <a:chOff x="6611704" y="3606840"/>
            <a:chExt cx="3509383" cy="1375905"/>
          </a:xfrm>
        </p:grpSpPr>
        <p:sp>
          <p:nvSpPr>
            <p:cNvPr id="88" name="Freeform: Shape 87">
              <a:extLst>
                <a:ext uri="{FF2B5EF4-FFF2-40B4-BE49-F238E27FC236}">
                  <a16:creationId xmlns:a16="http://schemas.microsoft.com/office/drawing/2014/main" id="{053A330A-F987-4D84-9ACE-2E5FD78A1948}"/>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9" name="Text Box 10">
              <a:extLst>
                <a:ext uri="{FF2B5EF4-FFF2-40B4-BE49-F238E27FC236}">
                  <a16:creationId xmlns:a16="http://schemas.microsoft.com/office/drawing/2014/main" id="{DB0AB39D-28F7-42F5-B248-0013EC6A505C}"/>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90" name="Oval 89">
              <a:extLst>
                <a:ext uri="{FF2B5EF4-FFF2-40B4-BE49-F238E27FC236}">
                  <a16:creationId xmlns:a16="http://schemas.microsoft.com/office/drawing/2014/main" id="{6B4E5C1D-49B9-44AE-9E5D-9893C0B8448D}"/>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1" name="Group 90">
              <a:extLst>
                <a:ext uri="{FF2B5EF4-FFF2-40B4-BE49-F238E27FC236}">
                  <a16:creationId xmlns:a16="http://schemas.microsoft.com/office/drawing/2014/main" id="{1D66D759-58EA-4671-BC08-D16D7FB2B2B1}"/>
                </a:ext>
              </a:extLst>
            </p:cNvPr>
            <p:cNvGrpSpPr/>
            <p:nvPr/>
          </p:nvGrpSpPr>
          <p:grpSpPr>
            <a:xfrm>
              <a:off x="6990099" y="3936256"/>
              <a:ext cx="325755" cy="504666"/>
              <a:chOff x="6990099" y="3936256"/>
              <a:chExt cx="325755" cy="504666"/>
            </a:xfrm>
          </p:grpSpPr>
          <p:sp>
            <p:nvSpPr>
              <p:cNvPr id="92" name="Freeform: Shape 91">
                <a:extLst>
                  <a:ext uri="{FF2B5EF4-FFF2-40B4-BE49-F238E27FC236}">
                    <a16:creationId xmlns:a16="http://schemas.microsoft.com/office/drawing/2014/main" id="{0B486BFA-92DE-4BC2-A78A-0F46AEEF5693}"/>
                  </a:ext>
                </a:extLst>
              </p:cNvPr>
              <p:cNvSpPr/>
              <p:nvPr/>
            </p:nvSpPr>
            <p:spPr>
              <a:xfrm>
                <a:off x="6990099" y="4046587"/>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92F471BE-F682-42B1-AA13-4581AEA335F8}"/>
                  </a:ext>
                </a:extLst>
              </p:cNvPr>
              <p:cNvSpPr/>
              <p:nvPr/>
            </p:nvSpPr>
            <p:spPr>
              <a:xfrm>
                <a:off x="7120015" y="3936256"/>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id="{7423F267-135F-4EB0-8E09-0972449B3C6A}"/>
                  </a:ext>
                </a:extLst>
              </p:cNvPr>
              <p:cNvSpPr/>
              <p:nvPr/>
            </p:nvSpPr>
            <p:spPr>
              <a:xfrm>
                <a:off x="6998094" y="3990081"/>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95" name="Chart 94">
            <a:extLst>
              <a:ext uri="{FF2B5EF4-FFF2-40B4-BE49-F238E27FC236}">
                <a16:creationId xmlns:a16="http://schemas.microsoft.com/office/drawing/2014/main" id="{BA0A856A-2289-4336-9650-89814706A952}"/>
              </a:ext>
            </a:extLst>
          </p:cNvPr>
          <p:cNvGraphicFramePr>
            <a:graphicFrameLocks noChangeAspect="1"/>
          </p:cNvGraphicFramePr>
          <p:nvPr>
            <p:extLst/>
          </p:nvPr>
        </p:nvGraphicFramePr>
        <p:xfrm>
          <a:off x="6417197" y="3384615"/>
          <a:ext cx="1463040" cy="1548508"/>
        </p:xfrm>
        <a:graphic>
          <a:graphicData uri="http://schemas.openxmlformats.org/drawingml/2006/chart">
            <c:chart xmlns:c="http://schemas.openxmlformats.org/drawingml/2006/chart" xmlns:r="http://schemas.openxmlformats.org/officeDocument/2006/relationships" r:id="rId2"/>
          </a:graphicData>
        </a:graphic>
      </p:graphicFrame>
      <p:grpSp>
        <p:nvGrpSpPr>
          <p:cNvPr id="96" name="Group 95">
            <a:extLst>
              <a:ext uri="{FF2B5EF4-FFF2-40B4-BE49-F238E27FC236}">
                <a16:creationId xmlns:a16="http://schemas.microsoft.com/office/drawing/2014/main" id="{261F5FCA-83E8-40DF-8B2B-C069D80C7E61}"/>
              </a:ext>
            </a:extLst>
          </p:cNvPr>
          <p:cNvGrpSpPr/>
          <p:nvPr/>
        </p:nvGrpSpPr>
        <p:grpSpPr>
          <a:xfrm>
            <a:off x="1068351" y="3041919"/>
            <a:ext cx="3594912" cy="1375905"/>
            <a:chOff x="1068351" y="3041919"/>
            <a:chExt cx="3594912" cy="1375905"/>
          </a:xfrm>
        </p:grpSpPr>
        <p:sp>
          <p:nvSpPr>
            <p:cNvPr id="97" name="Freeform: Shape 96">
              <a:extLst>
                <a:ext uri="{FF2B5EF4-FFF2-40B4-BE49-F238E27FC236}">
                  <a16:creationId xmlns:a16="http://schemas.microsoft.com/office/drawing/2014/main" id="{8A5D7BEF-35EC-4080-B229-6CCB42E6F6AB}"/>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CE8E4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8" name="Oval 97">
              <a:extLst>
                <a:ext uri="{FF2B5EF4-FFF2-40B4-BE49-F238E27FC236}">
                  <a16:creationId xmlns:a16="http://schemas.microsoft.com/office/drawing/2014/main" id="{77A81C28-108B-4B57-98AC-712BEA9F7D32}"/>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9" name="Graphic 26" descr="Hike">
              <a:extLst>
                <a:ext uri="{FF2B5EF4-FFF2-40B4-BE49-F238E27FC236}">
                  <a16:creationId xmlns:a16="http://schemas.microsoft.com/office/drawing/2014/main" id="{8414F9D9-D7E7-455C-AAA5-2AC663E9610F}"/>
                </a:ext>
              </a:extLst>
            </p:cNvPr>
            <p:cNvGrpSpPr>
              <a:grpSpLocks noChangeAspect="1"/>
            </p:cNvGrpSpPr>
            <p:nvPr/>
          </p:nvGrpSpPr>
          <p:grpSpPr>
            <a:xfrm>
              <a:off x="3815650" y="3311749"/>
              <a:ext cx="548640" cy="548640"/>
              <a:chOff x="5638800" y="2971800"/>
              <a:chExt cx="914400" cy="914400"/>
            </a:xfrm>
            <a:solidFill>
              <a:srgbClr val="4D4D4D"/>
            </a:solidFill>
          </p:grpSpPr>
          <p:sp>
            <p:nvSpPr>
              <p:cNvPr id="101" name="Freeform: Shape 100">
                <a:extLst>
                  <a:ext uri="{FF2B5EF4-FFF2-40B4-BE49-F238E27FC236}">
                    <a16:creationId xmlns:a16="http://schemas.microsoft.com/office/drawing/2014/main" id="{A6795599-7FDA-4460-A092-E6A2C8EF8BB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8FE431EE-301C-4B79-B42B-025B0FAC4FA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7CFAD820-625A-4654-97A1-A0C6C2E69FA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00" name="Text Box 10">
              <a:extLst>
                <a:ext uri="{FF2B5EF4-FFF2-40B4-BE49-F238E27FC236}">
                  <a16:creationId xmlns:a16="http://schemas.microsoft.com/office/drawing/2014/main" id="{1695AD25-D379-4BC3-9996-FBB0CAD63F7B}"/>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04" name="Group 103">
            <a:extLst>
              <a:ext uri="{FF2B5EF4-FFF2-40B4-BE49-F238E27FC236}">
                <a16:creationId xmlns:a16="http://schemas.microsoft.com/office/drawing/2014/main" id="{8A669F6E-7BB4-482A-ADB9-5FCA374211B7}"/>
              </a:ext>
            </a:extLst>
          </p:cNvPr>
          <p:cNvGrpSpPr/>
          <p:nvPr/>
        </p:nvGrpSpPr>
        <p:grpSpPr>
          <a:xfrm>
            <a:off x="5365323" y="1470099"/>
            <a:ext cx="3509383" cy="1375905"/>
            <a:chOff x="5365323" y="1470099"/>
            <a:chExt cx="3509383" cy="1375905"/>
          </a:xfrm>
        </p:grpSpPr>
        <p:sp>
          <p:nvSpPr>
            <p:cNvPr id="105" name="Freeform: Shape 104">
              <a:extLst>
                <a:ext uri="{FF2B5EF4-FFF2-40B4-BE49-F238E27FC236}">
                  <a16:creationId xmlns:a16="http://schemas.microsoft.com/office/drawing/2014/main" id="{88CB28B8-0322-4B6B-B65C-0DE28DC552DA}"/>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6" name="Oval 105">
              <a:extLst>
                <a:ext uri="{FF2B5EF4-FFF2-40B4-BE49-F238E27FC236}">
                  <a16:creationId xmlns:a16="http://schemas.microsoft.com/office/drawing/2014/main" id="{7796339A-9B61-47C3-8533-4925A3D34ABB}"/>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7" name="Graphic 106" descr="Tent">
              <a:extLst>
                <a:ext uri="{FF2B5EF4-FFF2-40B4-BE49-F238E27FC236}">
                  <a16:creationId xmlns:a16="http://schemas.microsoft.com/office/drawing/2014/main" id="{B52EBE7A-1966-4984-BBCE-D8D26401685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108" name="Text Box 10">
              <a:extLst>
                <a:ext uri="{FF2B5EF4-FFF2-40B4-BE49-F238E27FC236}">
                  <a16:creationId xmlns:a16="http://schemas.microsoft.com/office/drawing/2014/main" id="{147E15ED-FDB2-44C3-BF5E-543765AFAB8B}"/>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09" name="Chart 108">
            <a:extLst>
              <a:ext uri="{FF2B5EF4-FFF2-40B4-BE49-F238E27FC236}">
                <a16:creationId xmlns:a16="http://schemas.microsoft.com/office/drawing/2014/main" id="{AC24D05A-CA01-4230-9AF2-1E1119379CB0}"/>
              </a:ext>
            </a:extLst>
          </p:cNvPr>
          <p:cNvGraphicFramePr>
            <a:graphicFrameLocks noChangeAspect="1"/>
          </p:cNvGraphicFramePr>
          <p:nvPr>
            <p:extLst/>
          </p:nvPr>
        </p:nvGraphicFramePr>
        <p:xfrm>
          <a:off x="5180572" y="1225296"/>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0" name="Chart 109">
            <a:extLst>
              <a:ext uri="{FF2B5EF4-FFF2-40B4-BE49-F238E27FC236}">
                <a16:creationId xmlns:a16="http://schemas.microsoft.com/office/drawing/2014/main" id="{A2C04EC7-1AF8-4C98-8614-30A2E58BF775}"/>
              </a:ext>
            </a:extLst>
          </p:cNvPr>
          <p:cNvGraphicFramePr>
            <a:graphicFrameLocks noChangeAspect="1"/>
          </p:cNvGraphicFramePr>
          <p:nvPr>
            <p:extLst/>
          </p:nvPr>
        </p:nvGraphicFramePr>
        <p:xfrm>
          <a:off x="3382483" y="2818759"/>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40" name="Picture 39">
            <a:hlinkClick r:id="rId7"/>
            <a:extLst>
              <a:ext uri="{FF2B5EF4-FFF2-40B4-BE49-F238E27FC236}">
                <a16:creationId xmlns:a16="http://schemas.microsoft.com/office/drawing/2014/main" id="{2D530E58-B05F-4644-812F-87FF6C3D47B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45415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96"/>
                                        </p:tgtEl>
                                        <p:attrNameLst>
                                          <p:attrName>style.visibility</p:attrName>
                                        </p:attrNameLst>
                                      </p:cBhvr>
                                      <p:to>
                                        <p:strVal val="visible"/>
                                      </p:to>
                                    </p:set>
                                    <p:anim calcmode="lin" valueType="num">
                                      <p:cBhvr>
                                        <p:cTn id="17" dur="1000" fill="hold"/>
                                        <p:tgtEl>
                                          <p:spTgt spid="96"/>
                                        </p:tgtEl>
                                        <p:attrNameLst>
                                          <p:attrName>ppt_w</p:attrName>
                                        </p:attrNameLst>
                                      </p:cBhvr>
                                      <p:tavLst>
                                        <p:tav tm="0">
                                          <p:val>
                                            <p:fltVal val="0"/>
                                          </p:val>
                                        </p:tav>
                                        <p:tav tm="100000">
                                          <p:val>
                                            <p:strVal val="#ppt_w"/>
                                          </p:val>
                                        </p:tav>
                                      </p:tavLst>
                                    </p:anim>
                                    <p:anim calcmode="lin" valueType="num">
                                      <p:cBhvr>
                                        <p:cTn id="18" dur="1000" fill="hold"/>
                                        <p:tgtEl>
                                          <p:spTgt spid="96"/>
                                        </p:tgtEl>
                                        <p:attrNameLst>
                                          <p:attrName>ppt_h</p:attrName>
                                        </p:attrNameLst>
                                      </p:cBhvr>
                                      <p:tavLst>
                                        <p:tav tm="0">
                                          <p:val>
                                            <p:fltVal val="0"/>
                                          </p:val>
                                        </p:tav>
                                        <p:tav tm="100000">
                                          <p:val>
                                            <p:strVal val="#ppt_h"/>
                                          </p:val>
                                        </p:tav>
                                      </p:tavLst>
                                    </p:anim>
                                    <p:anim calcmode="lin" valueType="num">
                                      <p:cBhvr>
                                        <p:cTn id="19" dur="1000" fill="hold"/>
                                        <p:tgtEl>
                                          <p:spTgt spid="96"/>
                                        </p:tgtEl>
                                        <p:attrNameLst>
                                          <p:attrName>style.rotation</p:attrName>
                                        </p:attrNameLst>
                                      </p:cBhvr>
                                      <p:tavLst>
                                        <p:tav tm="0">
                                          <p:val>
                                            <p:fltVal val="90"/>
                                          </p:val>
                                        </p:tav>
                                        <p:tav tm="100000">
                                          <p:val>
                                            <p:fltVal val="0"/>
                                          </p:val>
                                        </p:tav>
                                      </p:tavLst>
                                    </p:anim>
                                    <p:animEffect transition="in" filter="fade">
                                      <p:cBhvr>
                                        <p:cTn id="20" dur="1000"/>
                                        <p:tgtEl>
                                          <p:spTgt spid="96"/>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110"/>
                                        </p:tgtEl>
                                        <p:attrNameLst>
                                          <p:attrName>style.visibility</p:attrName>
                                        </p:attrNameLst>
                                      </p:cBhvr>
                                      <p:to>
                                        <p:strVal val="visible"/>
                                      </p:to>
                                    </p:set>
                                    <p:animEffect transition="in" filter="wheel(1)">
                                      <p:cBhvr>
                                        <p:cTn id="24" dur="2000"/>
                                        <p:tgtEl>
                                          <p:spTgt spid="110"/>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85"/>
                                        </p:tgtEl>
                                        <p:attrNameLst>
                                          <p:attrName>style.visibility</p:attrName>
                                        </p:attrNameLst>
                                      </p:cBhvr>
                                      <p:to>
                                        <p:strVal val="visible"/>
                                      </p:to>
                                    </p:set>
                                    <p:animEffect transition="in" filter="fade">
                                      <p:cBhvr>
                                        <p:cTn id="28" dur="1000"/>
                                        <p:tgtEl>
                                          <p:spTgt spid="85"/>
                                        </p:tgtEl>
                                      </p:cBhvr>
                                    </p:animEffect>
                                    <p:anim calcmode="lin" valueType="num">
                                      <p:cBhvr>
                                        <p:cTn id="29" dur="1000" fill="hold"/>
                                        <p:tgtEl>
                                          <p:spTgt spid="85"/>
                                        </p:tgtEl>
                                        <p:attrNameLst>
                                          <p:attrName>ppt_x</p:attrName>
                                        </p:attrNameLst>
                                      </p:cBhvr>
                                      <p:tavLst>
                                        <p:tav tm="0">
                                          <p:val>
                                            <p:strVal val="#ppt_x"/>
                                          </p:val>
                                        </p:tav>
                                        <p:tav tm="100000">
                                          <p:val>
                                            <p:strVal val="#ppt_x"/>
                                          </p:val>
                                        </p:tav>
                                      </p:tavLst>
                                    </p:anim>
                                    <p:anim calcmode="lin" valueType="num">
                                      <p:cBhvr>
                                        <p:cTn id="30" dur="1000" fill="hold"/>
                                        <p:tgtEl>
                                          <p:spTgt spid="85"/>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104"/>
                                        </p:tgtEl>
                                        <p:attrNameLst>
                                          <p:attrName>style.visibility</p:attrName>
                                        </p:attrNameLst>
                                      </p:cBhvr>
                                      <p:to>
                                        <p:strVal val="visible"/>
                                      </p:to>
                                    </p:set>
                                    <p:anim calcmode="lin" valueType="num">
                                      <p:cBhvr>
                                        <p:cTn id="34" dur="1000" fill="hold"/>
                                        <p:tgtEl>
                                          <p:spTgt spid="104"/>
                                        </p:tgtEl>
                                        <p:attrNameLst>
                                          <p:attrName>ppt_w</p:attrName>
                                        </p:attrNameLst>
                                      </p:cBhvr>
                                      <p:tavLst>
                                        <p:tav tm="0">
                                          <p:val>
                                            <p:fltVal val="0"/>
                                          </p:val>
                                        </p:tav>
                                        <p:tav tm="100000">
                                          <p:val>
                                            <p:strVal val="#ppt_w"/>
                                          </p:val>
                                        </p:tav>
                                      </p:tavLst>
                                    </p:anim>
                                    <p:anim calcmode="lin" valueType="num">
                                      <p:cBhvr>
                                        <p:cTn id="35" dur="1000" fill="hold"/>
                                        <p:tgtEl>
                                          <p:spTgt spid="104"/>
                                        </p:tgtEl>
                                        <p:attrNameLst>
                                          <p:attrName>ppt_h</p:attrName>
                                        </p:attrNameLst>
                                      </p:cBhvr>
                                      <p:tavLst>
                                        <p:tav tm="0">
                                          <p:val>
                                            <p:fltVal val="0"/>
                                          </p:val>
                                        </p:tav>
                                        <p:tav tm="100000">
                                          <p:val>
                                            <p:strVal val="#ppt_h"/>
                                          </p:val>
                                        </p:tav>
                                      </p:tavLst>
                                    </p:anim>
                                    <p:anim calcmode="lin" valueType="num">
                                      <p:cBhvr>
                                        <p:cTn id="36" dur="1000" fill="hold"/>
                                        <p:tgtEl>
                                          <p:spTgt spid="104"/>
                                        </p:tgtEl>
                                        <p:attrNameLst>
                                          <p:attrName>style.rotation</p:attrName>
                                        </p:attrNameLst>
                                      </p:cBhvr>
                                      <p:tavLst>
                                        <p:tav tm="0">
                                          <p:val>
                                            <p:fltVal val="90"/>
                                          </p:val>
                                        </p:tav>
                                        <p:tav tm="100000">
                                          <p:val>
                                            <p:fltVal val="0"/>
                                          </p:val>
                                        </p:tav>
                                      </p:tavLst>
                                    </p:anim>
                                    <p:animEffect transition="in" filter="fade">
                                      <p:cBhvr>
                                        <p:cTn id="37" dur="1000"/>
                                        <p:tgtEl>
                                          <p:spTgt spid="104"/>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109"/>
                                        </p:tgtEl>
                                        <p:attrNameLst>
                                          <p:attrName>style.visibility</p:attrName>
                                        </p:attrNameLst>
                                      </p:cBhvr>
                                      <p:to>
                                        <p:strVal val="visible"/>
                                      </p:to>
                                    </p:set>
                                    <p:animEffect transition="in" filter="wheel(1)">
                                      <p:cBhvr>
                                        <p:cTn id="41" dur="2000"/>
                                        <p:tgtEl>
                                          <p:spTgt spid="109"/>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84"/>
                                        </p:tgtEl>
                                        <p:attrNameLst>
                                          <p:attrName>style.visibility</p:attrName>
                                        </p:attrNameLst>
                                      </p:cBhvr>
                                      <p:to>
                                        <p:strVal val="visible"/>
                                      </p:to>
                                    </p:set>
                                    <p:animEffect transition="in" filter="fade">
                                      <p:cBhvr>
                                        <p:cTn id="45" dur="1000"/>
                                        <p:tgtEl>
                                          <p:spTgt spid="84"/>
                                        </p:tgtEl>
                                      </p:cBhvr>
                                    </p:animEffect>
                                    <p:anim calcmode="lin" valueType="num">
                                      <p:cBhvr>
                                        <p:cTn id="46" dur="1000" fill="hold"/>
                                        <p:tgtEl>
                                          <p:spTgt spid="84"/>
                                        </p:tgtEl>
                                        <p:attrNameLst>
                                          <p:attrName>ppt_x</p:attrName>
                                        </p:attrNameLst>
                                      </p:cBhvr>
                                      <p:tavLst>
                                        <p:tav tm="0">
                                          <p:val>
                                            <p:strVal val="#ppt_x"/>
                                          </p:val>
                                        </p:tav>
                                        <p:tav tm="100000">
                                          <p:val>
                                            <p:strVal val="#ppt_x"/>
                                          </p:val>
                                        </p:tav>
                                      </p:tavLst>
                                    </p:anim>
                                    <p:anim calcmode="lin" valueType="num">
                                      <p:cBhvr>
                                        <p:cTn id="47" dur="1000" fill="hold"/>
                                        <p:tgtEl>
                                          <p:spTgt spid="84"/>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87"/>
                                        </p:tgtEl>
                                        <p:attrNameLst>
                                          <p:attrName>style.visibility</p:attrName>
                                        </p:attrNameLst>
                                      </p:cBhvr>
                                      <p:to>
                                        <p:strVal val="visible"/>
                                      </p:to>
                                    </p:set>
                                    <p:anim calcmode="lin" valueType="num">
                                      <p:cBhvr>
                                        <p:cTn id="51" dur="1000" fill="hold"/>
                                        <p:tgtEl>
                                          <p:spTgt spid="87"/>
                                        </p:tgtEl>
                                        <p:attrNameLst>
                                          <p:attrName>ppt_w</p:attrName>
                                        </p:attrNameLst>
                                      </p:cBhvr>
                                      <p:tavLst>
                                        <p:tav tm="0">
                                          <p:val>
                                            <p:fltVal val="0"/>
                                          </p:val>
                                        </p:tav>
                                        <p:tav tm="100000">
                                          <p:val>
                                            <p:strVal val="#ppt_w"/>
                                          </p:val>
                                        </p:tav>
                                      </p:tavLst>
                                    </p:anim>
                                    <p:anim calcmode="lin" valueType="num">
                                      <p:cBhvr>
                                        <p:cTn id="52" dur="1000" fill="hold"/>
                                        <p:tgtEl>
                                          <p:spTgt spid="87"/>
                                        </p:tgtEl>
                                        <p:attrNameLst>
                                          <p:attrName>ppt_h</p:attrName>
                                        </p:attrNameLst>
                                      </p:cBhvr>
                                      <p:tavLst>
                                        <p:tav tm="0">
                                          <p:val>
                                            <p:fltVal val="0"/>
                                          </p:val>
                                        </p:tav>
                                        <p:tav tm="100000">
                                          <p:val>
                                            <p:strVal val="#ppt_h"/>
                                          </p:val>
                                        </p:tav>
                                      </p:tavLst>
                                    </p:anim>
                                    <p:anim calcmode="lin" valueType="num">
                                      <p:cBhvr>
                                        <p:cTn id="53" dur="1000" fill="hold"/>
                                        <p:tgtEl>
                                          <p:spTgt spid="87"/>
                                        </p:tgtEl>
                                        <p:attrNameLst>
                                          <p:attrName>style.rotation</p:attrName>
                                        </p:attrNameLst>
                                      </p:cBhvr>
                                      <p:tavLst>
                                        <p:tav tm="0">
                                          <p:val>
                                            <p:fltVal val="90"/>
                                          </p:val>
                                        </p:tav>
                                        <p:tav tm="100000">
                                          <p:val>
                                            <p:fltVal val="0"/>
                                          </p:val>
                                        </p:tav>
                                      </p:tavLst>
                                    </p:anim>
                                    <p:animEffect transition="in" filter="fade">
                                      <p:cBhvr>
                                        <p:cTn id="54" dur="1000"/>
                                        <p:tgtEl>
                                          <p:spTgt spid="87"/>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95"/>
                                        </p:tgtEl>
                                        <p:attrNameLst>
                                          <p:attrName>style.visibility</p:attrName>
                                        </p:attrNameLst>
                                      </p:cBhvr>
                                      <p:to>
                                        <p:strVal val="visible"/>
                                      </p:to>
                                    </p:set>
                                    <p:animEffect transition="in" filter="wheel(1)">
                                      <p:cBhvr>
                                        <p:cTn id="58" dur="2000"/>
                                        <p:tgtEl>
                                          <p:spTgt spid="95"/>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86"/>
                                        </p:tgtEl>
                                        <p:attrNameLst>
                                          <p:attrName>style.visibility</p:attrName>
                                        </p:attrNameLst>
                                      </p:cBhvr>
                                      <p:to>
                                        <p:strVal val="visible"/>
                                      </p:to>
                                    </p:set>
                                    <p:animEffect transition="in" filter="fade">
                                      <p:cBhvr>
                                        <p:cTn id="62" dur="1000"/>
                                        <p:tgtEl>
                                          <p:spTgt spid="86"/>
                                        </p:tgtEl>
                                      </p:cBhvr>
                                    </p:animEffect>
                                    <p:anim calcmode="lin" valueType="num">
                                      <p:cBhvr>
                                        <p:cTn id="63" dur="1000" fill="hold"/>
                                        <p:tgtEl>
                                          <p:spTgt spid="86"/>
                                        </p:tgtEl>
                                        <p:attrNameLst>
                                          <p:attrName>ppt_x</p:attrName>
                                        </p:attrNameLst>
                                      </p:cBhvr>
                                      <p:tavLst>
                                        <p:tav tm="0">
                                          <p:val>
                                            <p:strVal val="#ppt_x"/>
                                          </p:val>
                                        </p:tav>
                                        <p:tav tm="100000">
                                          <p:val>
                                            <p:strVal val="#ppt_x"/>
                                          </p:val>
                                        </p:tav>
                                      </p:tavLst>
                                    </p:anim>
                                    <p:anim calcmode="lin" valueType="num">
                                      <p:cBhvr>
                                        <p:cTn id="64" dur="1000" fill="hold"/>
                                        <p:tgtEl>
                                          <p:spTgt spid="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4" grpId="0"/>
      <p:bldP spid="85" grpId="0"/>
      <p:bldP spid="86" grpId="0"/>
      <p:bldGraphic spid="95" grpId="0">
        <p:bldAsOne/>
      </p:bldGraphic>
      <p:bldGraphic spid="109" grpId="0">
        <p:bldAsOne/>
      </p:bldGraphic>
      <p:bldGraphic spid="110"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2019-10-03T14:48:14Z</dcterms:modified>
</cp:coreProperties>
</file>