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72" y="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5CA-4924-84CC-978B6B3705E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5CA-4924-84CC-978B6B3705E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5CA-4924-84CC-978B6B3705EA}"/>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5CA-4924-84CC-978B6B3705EA}"/>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5CA-4924-84CC-978B6B3705EA}"/>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5CA-4924-84CC-978B6B3705EA}"/>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5CA-4924-84CC-978B6B3705EA}"/>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5CA-4924-84CC-978B6B3705EA}"/>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5CA-4924-84CC-978B6B3705EA}"/>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5CA-4924-84CC-978B6B3705E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5CA-4924-84CC-978B6B3705E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55A-4248-A030-9C1D33E6D83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55A-4248-A030-9C1D33E6D83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55A-4248-A030-9C1D33E6D83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55A-4248-A030-9C1D33E6D83C}"/>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55A-4248-A030-9C1D33E6D83C}"/>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55A-4248-A030-9C1D33E6D83C}"/>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55A-4248-A030-9C1D33E6D83C}"/>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55A-4248-A030-9C1D33E6D83C}"/>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55A-4248-A030-9C1D33E6D83C}"/>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55A-4248-A030-9C1D33E6D83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55A-4248-A030-9C1D33E6D83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CA0-4129-A920-3B48E36778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CA0-4129-A920-3B48E36778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CA0-4129-A920-3B48E36778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CA0-4129-A920-3B48E3677882}"/>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CA0-4129-A920-3B48E3677882}"/>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CA0-4129-A920-3B48E3677882}"/>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CA0-4129-A920-3B48E3677882}"/>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CA0-4129-A920-3B48E3677882}"/>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CA0-4129-A920-3B48E3677882}"/>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CA0-4129-A920-3B48E36778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CA0-4129-A920-3B48E36778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14318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GERMANY MAP</a:t>
            </a:r>
          </a:p>
          <a:p>
            <a:r>
              <a:rPr lang="en-US" dirty="0">
                <a:solidFill>
                  <a:schemeClr val="bg1"/>
                </a:solidFill>
                <a:latin typeface="Candara" panose="020E0502030303020204" pitchFamily="34" charset="0"/>
              </a:rPr>
              <a:t>Your Subtitle</a:t>
            </a:r>
          </a:p>
        </p:txBody>
      </p:sp>
      <p:sp>
        <p:nvSpPr>
          <p:cNvPr id="107" name="TextBox 106">
            <a:extLst>
              <a:ext uri="{FF2B5EF4-FFF2-40B4-BE49-F238E27FC236}">
                <a16:creationId xmlns:a16="http://schemas.microsoft.com/office/drawing/2014/main" id="{B3B2415D-A777-40ED-B958-4B8C611EC19F}"/>
              </a:ext>
            </a:extLst>
          </p:cNvPr>
          <p:cNvSpPr txBox="1"/>
          <p:nvPr/>
        </p:nvSpPr>
        <p:spPr>
          <a:xfrm>
            <a:off x="8235441" y="2332361"/>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8" name="TextBox 107">
            <a:extLst>
              <a:ext uri="{FF2B5EF4-FFF2-40B4-BE49-F238E27FC236}">
                <a16:creationId xmlns:a16="http://schemas.microsoft.com/office/drawing/2014/main" id="{AF2952E2-0F3A-4163-9A90-DDA724EB452A}"/>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9" name="TextBox 108">
            <a:extLst>
              <a:ext uri="{FF2B5EF4-FFF2-40B4-BE49-F238E27FC236}">
                <a16:creationId xmlns:a16="http://schemas.microsoft.com/office/drawing/2014/main" id="{9D3C1AED-5CCF-4D0C-BE67-F2D48A28996D}"/>
              </a:ext>
            </a:extLst>
          </p:cNvPr>
          <p:cNvSpPr txBox="1"/>
          <p:nvPr/>
        </p:nvSpPr>
        <p:spPr>
          <a:xfrm>
            <a:off x="7818483" y="5242636"/>
            <a:ext cx="3533071"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0" name="Group 109">
            <a:extLst>
              <a:ext uri="{FF2B5EF4-FFF2-40B4-BE49-F238E27FC236}">
                <a16:creationId xmlns:a16="http://schemas.microsoft.com/office/drawing/2014/main" id="{4A6B73AC-986E-4FED-AF48-CA27F85813FB}"/>
              </a:ext>
            </a:extLst>
          </p:cNvPr>
          <p:cNvGrpSpPr/>
          <p:nvPr/>
        </p:nvGrpSpPr>
        <p:grpSpPr>
          <a:xfrm>
            <a:off x="6154225" y="4375848"/>
            <a:ext cx="3509383" cy="1375905"/>
            <a:chOff x="6611704" y="3606840"/>
            <a:chExt cx="3509383" cy="1375905"/>
          </a:xfrm>
        </p:grpSpPr>
        <p:sp>
          <p:nvSpPr>
            <p:cNvPr id="111" name="Freeform: Shape 110">
              <a:extLst>
                <a:ext uri="{FF2B5EF4-FFF2-40B4-BE49-F238E27FC236}">
                  <a16:creationId xmlns:a16="http://schemas.microsoft.com/office/drawing/2014/main" id="{21229881-4BF5-47DB-AAB2-EC58674CC5F9}"/>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2" name="Text Box 10">
              <a:extLst>
                <a:ext uri="{FF2B5EF4-FFF2-40B4-BE49-F238E27FC236}">
                  <a16:creationId xmlns:a16="http://schemas.microsoft.com/office/drawing/2014/main" id="{3AA93B4F-1AF4-42BB-9BD4-12902A15B4FE}"/>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13" name="Oval 112">
              <a:extLst>
                <a:ext uri="{FF2B5EF4-FFF2-40B4-BE49-F238E27FC236}">
                  <a16:creationId xmlns:a16="http://schemas.microsoft.com/office/drawing/2014/main" id="{FA4C15F7-4000-4EDD-8003-228FB598C748}"/>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4" name="Group 113">
              <a:extLst>
                <a:ext uri="{FF2B5EF4-FFF2-40B4-BE49-F238E27FC236}">
                  <a16:creationId xmlns:a16="http://schemas.microsoft.com/office/drawing/2014/main" id="{32AF84BC-BC22-4FD9-94AA-B48467523CFB}"/>
                </a:ext>
              </a:extLst>
            </p:cNvPr>
            <p:cNvGrpSpPr/>
            <p:nvPr/>
          </p:nvGrpSpPr>
          <p:grpSpPr>
            <a:xfrm>
              <a:off x="6990099" y="3936256"/>
              <a:ext cx="325755" cy="504666"/>
              <a:chOff x="6990099" y="3936256"/>
              <a:chExt cx="325755" cy="504666"/>
            </a:xfrm>
          </p:grpSpPr>
          <p:sp>
            <p:nvSpPr>
              <p:cNvPr id="115" name="Freeform: Shape 114">
                <a:extLst>
                  <a:ext uri="{FF2B5EF4-FFF2-40B4-BE49-F238E27FC236}">
                    <a16:creationId xmlns:a16="http://schemas.microsoft.com/office/drawing/2014/main" id="{D1AC9129-D17E-4D70-8297-6BC2874D967D}"/>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E8EDFF82-6EB0-435D-A40F-82F670878A43}"/>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D8BA3967-0808-4CEC-B076-110DEC3D6404}"/>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118" name="Chart 117">
            <a:extLst>
              <a:ext uri="{FF2B5EF4-FFF2-40B4-BE49-F238E27FC236}">
                <a16:creationId xmlns:a16="http://schemas.microsoft.com/office/drawing/2014/main" id="{296BA32D-BC68-4A40-A9C4-2150161C53C1}"/>
              </a:ext>
            </a:extLst>
          </p:cNvPr>
          <p:cNvGraphicFramePr>
            <a:graphicFrameLocks noChangeAspect="1"/>
          </p:cNvGraphicFramePr>
          <p:nvPr>
            <p:extLst/>
          </p:nvPr>
        </p:nvGraphicFramePr>
        <p:xfrm>
          <a:off x="5959718" y="4153623"/>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119" name="Group 118">
            <a:extLst>
              <a:ext uri="{FF2B5EF4-FFF2-40B4-BE49-F238E27FC236}">
                <a16:creationId xmlns:a16="http://schemas.microsoft.com/office/drawing/2014/main" id="{9733AF2E-0FB7-4BFF-BDB8-7B103D0C3424}"/>
              </a:ext>
            </a:extLst>
          </p:cNvPr>
          <p:cNvGrpSpPr/>
          <p:nvPr/>
        </p:nvGrpSpPr>
        <p:grpSpPr>
          <a:xfrm>
            <a:off x="1068351" y="3041919"/>
            <a:ext cx="3594912" cy="1375905"/>
            <a:chOff x="1068351" y="3041919"/>
            <a:chExt cx="3594912" cy="1375905"/>
          </a:xfrm>
        </p:grpSpPr>
        <p:sp>
          <p:nvSpPr>
            <p:cNvPr id="120" name="Freeform: Shape 119">
              <a:extLst>
                <a:ext uri="{FF2B5EF4-FFF2-40B4-BE49-F238E27FC236}">
                  <a16:creationId xmlns:a16="http://schemas.microsoft.com/office/drawing/2014/main" id="{51124E7B-99F7-48E5-9CB0-0B1F5EFD585E}"/>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Oval 120">
              <a:extLst>
                <a:ext uri="{FF2B5EF4-FFF2-40B4-BE49-F238E27FC236}">
                  <a16:creationId xmlns:a16="http://schemas.microsoft.com/office/drawing/2014/main" id="{893FCE95-03B1-402D-8E27-423A4C1C99B6}"/>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2" name="Graphic 26" descr="Hike">
              <a:extLst>
                <a:ext uri="{FF2B5EF4-FFF2-40B4-BE49-F238E27FC236}">
                  <a16:creationId xmlns:a16="http://schemas.microsoft.com/office/drawing/2014/main" id="{F527AD60-C9E0-436C-9BDC-C7282B6D8A74}"/>
                </a:ext>
              </a:extLst>
            </p:cNvPr>
            <p:cNvGrpSpPr>
              <a:grpSpLocks noChangeAspect="1"/>
            </p:cNvGrpSpPr>
            <p:nvPr/>
          </p:nvGrpSpPr>
          <p:grpSpPr>
            <a:xfrm>
              <a:off x="3815650" y="3311749"/>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67F95A79-C94D-48E6-A20D-7334D43F149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EBDDD532-CBEC-454F-B114-BE37DE63D39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AEDFF03A-14F8-4EA4-A6CE-45EEF40A042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23" name="Text Box 10">
              <a:extLst>
                <a:ext uri="{FF2B5EF4-FFF2-40B4-BE49-F238E27FC236}">
                  <a16:creationId xmlns:a16="http://schemas.microsoft.com/office/drawing/2014/main" id="{50EB58FD-42D2-4EC7-A85E-EE7415F7E044}"/>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27" name="Group 126">
            <a:extLst>
              <a:ext uri="{FF2B5EF4-FFF2-40B4-BE49-F238E27FC236}">
                <a16:creationId xmlns:a16="http://schemas.microsoft.com/office/drawing/2014/main" id="{3EBFC3D4-7D25-4117-A1C1-C800C0A9E1AE}"/>
              </a:ext>
            </a:extLst>
          </p:cNvPr>
          <p:cNvGrpSpPr/>
          <p:nvPr/>
        </p:nvGrpSpPr>
        <p:grpSpPr>
          <a:xfrm>
            <a:off x="6786550" y="1446924"/>
            <a:ext cx="3509383" cy="1375905"/>
            <a:chOff x="5365323" y="1470099"/>
            <a:chExt cx="3509383" cy="1375905"/>
          </a:xfrm>
        </p:grpSpPr>
        <p:sp>
          <p:nvSpPr>
            <p:cNvPr id="128" name="Freeform: Shape 127">
              <a:extLst>
                <a:ext uri="{FF2B5EF4-FFF2-40B4-BE49-F238E27FC236}">
                  <a16:creationId xmlns:a16="http://schemas.microsoft.com/office/drawing/2014/main" id="{2E6C5CE7-A239-4A06-9499-3628D9D9E0E6}"/>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9" name="Oval 128">
              <a:extLst>
                <a:ext uri="{FF2B5EF4-FFF2-40B4-BE49-F238E27FC236}">
                  <a16:creationId xmlns:a16="http://schemas.microsoft.com/office/drawing/2014/main" id="{04D6FE3A-63AE-4A25-9032-026174777695}"/>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0" name="Graphic 129" descr="Tent">
              <a:extLst>
                <a:ext uri="{FF2B5EF4-FFF2-40B4-BE49-F238E27FC236}">
                  <a16:creationId xmlns:a16="http://schemas.microsoft.com/office/drawing/2014/main" id="{E6412049-35B4-4C3E-8AF9-C70417D418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31" name="Text Box 10">
              <a:extLst>
                <a:ext uri="{FF2B5EF4-FFF2-40B4-BE49-F238E27FC236}">
                  <a16:creationId xmlns:a16="http://schemas.microsoft.com/office/drawing/2014/main" id="{71D9D76E-E895-48E4-BE22-B15D8E05A7A5}"/>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32" name="Chart 131">
            <a:extLst>
              <a:ext uri="{FF2B5EF4-FFF2-40B4-BE49-F238E27FC236}">
                <a16:creationId xmlns:a16="http://schemas.microsoft.com/office/drawing/2014/main" id="{50EB4D67-656F-4F32-8DD8-F3093F1AC702}"/>
              </a:ext>
            </a:extLst>
          </p:cNvPr>
          <p:cNvGraphicFramePr>
            <a:graphicFrameLocks noChangeAspect="1"/>
          </p:cNvGraphicFramePr>
          <p:nvPr>
            <p:extLst/>
          </p:nvPr>
        </p:nvGraphicFramePr>
        <p:xfrm>
          <a:off x="6601799" y="1202121"/>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3" name="Chart 132">
            <a:extLst>
              <a:ext uri="{FF2B5EF4-FFF2-40B4-BE49-F238E27FC236}">
                <a16:creationId xmlns:a16="http://schemas.microsoft.com/office/drawing/2014/main" id="{7766CAB4-DDCD-4787-B05E-190531D6242B}"/>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34" name="Picture 133">
            <a:hlinkClick r:id="rId7"/>
            <a:extLst>
              <a:ext uri="{FF2B5EF4-FFF2-40B4-BE49-F238E27FC236}">
                <a16:creationId xmlns:a16="http://schemas.microsoft.com/office/drawing/2014/main" id="{1BA04101-DCD1-4085-B5F2-95971D466F7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363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19"/>
                                        </p:tgtEl>
                                        <p:attrNameLst>
                                          <p:attrName>style.visibility</p:attrName>
                                        </p:attrNameLst>
                                      </p:cBhvr>
                                      <p:to>
                                        <p:strVal val="visible"/>
                                      </p:to>
                                    </p:set>
                                    <p:anim calcmode="lin" valueType="num">
                                      <p:cBhvr>
                                        <p:cTn id="17" dur="1000" fill="hold"/>
                                        <p:tgtEl>
                                          <p:spTgt spid="119"/>
                                        </p:tgtEl>
                                        <p:attrNameLst>
                                          <p:attrName>ppt_w</p:attrName>
                                        </p:attrNameLst>
                                      </p:cBhvr>
                                      <p:tavLst>
                                        <p:tav tm="0">
                                          <p:val>
                                            <p:fltVal val="0"/>
                                          </p:val>
                                        </p:tav>
                                        <p:tav tm="100000">
                                          <p:val>
                                            <p:strVal val="#ppt_w"/>
                                          </p:val>
                                        </p:tav>
                                      </p:tavLst>
                                    </p:anim>
                                    <p:anim calcmode="lin" valueType="num">
                                      <p:cBhvr>
                                        <p:cTn id="18" dur="1000" fill="hold"/>
                                        <p:tgtEl>
                                          <p:spTgt spid="119"/>
                                        </p:tgtEl>
                                        <p:attrNameLst>
                                          <p:attrName>ppt_h</p:attrName>
                                        </p:attrNameLst>
                                      </p:cBhvr>
                                      <p:tavLst>
                                        <p:tav tm="0">
                                          <p:val>
                                            <p:fltVal val="0"/>
                                          </p:val>
                                        </p:tav>
                                        <p:tav tm="100000">
                                          <p:val>
                                            <p:strVal val="#ppt_h"/>
                                          </p:val>
                                        </p:tav>
                                      </p:tavLst>
                                    </p:anim>
                                    <p:anim calcmode="lin" valueType="num">
                                      <p:cBhvr>
                                        <p:cTn id="19" dur="1000" fill="hold"/>
                                        <p:tgtEl>
                                          <p:spTgt spid="119"/>
                                        </p:tgtEl>
                                        <p:attrNameLst>
                                          <p:attrName>style.rotation</p:attrName>
                                        </p:attrNameLst>
                                      </p:cBhvr>
                                      <p:tavLst>
                                        <p:tav tm="0">
                                          <p:val>
                                            <p:fltVal val="90"/>
                                          </p:val>
                                        </p:tav>
                                        <p:tav tm="100000">
                                          <p:val>
                                            <p:fltVal val="0"/>
                                          </p:val>
                                        </p:tav>
                                      </p:tavLst>
                                    </p:anim>
                                    <p:animEffect transition="in" filter="fade">
                                      <p:cBhvr>
                                        <p:cTn id="20" dur="1000"/>
                                        <p:tgtEl>
                                          <p:spTgt spid="119"/>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33"/>
                                        </p:tgtEl>
                                        <p:attrNameLst>
                                          <p:attrName>style.visibility</p:attrName>
                                        </p:attrNameLst>
                                      </p:cBhvr>
                                      <p:to>
                                        <p:strVal val="visible"/>
                                      </p:to>
                                    </p:set>
                                    <p:animEffect transition="in" filter="wheel(1)">
                                      <p:cBhvr>
                                        <p:cTn id="24" dur="2000"/>
                                        <p:tgtEl>
                                          <p:spTgt spid="133"/>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08"/>
                                        </p:tgtEl>
                                        <p:attrNameLst>
                                          <p:attrName>style.visibility</p:attrName>
                                        </p:attrNameLst>
                                      </p:cBhvr>
                                      <p:to>
                                        <p:strVal val="visible"/>
                                      </p:to>
                                    </p:set>
                                    <p:animEffect transition="in" filter="fade">
                                      <p:cBhvr>
                                        <p:cTn id="28" dur="1000"/>
                                        <p:tgtEl>
                                          <p:spTgt spid="108"/>
                                        </p:tgtEl>
                                      </p:cBhvr>
                                    </p:animEffect>
                                    <p:anim calcmode="lin" valueType="num">
                                      <p:cBhvr>
                                        <p:cTn id="29" dur="1000" fill="hold"/>
                                        <p:tgtEl>
                                          <p:spTgt spid="108"/>
                                        </p:tgtEl>
                                        <p:attrNameLst>
                                          <p:attrName>ppt_x</p:attrName>
                                        </p:attrNameLst>
                                      </p:cBhvr>
                                      <p:tavLst>
                                        <p:tav tm="0">
                                          <p:val>
                                            <p:strVal val="#ppt_x"/>
                                          </p:val>
                                        </p:tav>
                                        <p:tav tm="100000">
                                          <p:val>
                                            <p:strVal val="#ppt_x"/>
                                          </p:val>
                                        </p:tav>
                                      </p:tavLst>
                                    </p:anim>
                                    <p:anim calcmode="lin" valueType="num">
                                      <p:cBhvr>
                                        <p:cTn id="30" dur="1000" fill="hold"/>
                                        <p:tgtEl>
                                          <p:spTgt spid="108"/>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27"/>
                                        </p:tgtEl>
                                        <p:attrNameLst>
                                          <p:attrName>style.visibility</p:attrName>
                                        </p:attrNameLst>
                                      </p:cBhvr>
                                      <p:to>
                                        <p:strVal val="visible"/>
                                      </p:to>
                                    </p:set>
                                    <p:anim calcmode="lin" valueType="num">
                                      <p:cBhvr>
                                        <p:cTn id="34" dur="1000" fill="hold"/>
                                        <p:tgtEl>
                                          <p:spTgt spid="127"/>
                                        </p:tgtEl>
                                        <p:attrNameLst>
                                          <p:attrName>ppt_w</p:attrName>
                                        </p:attrNameLst>
                                      </p:cBhvr>
                                      <p:tavLst>
                                        <p:tav tm="0">
                                          <p:val>
                                            <p:fltVal val="0"/>
                                          </p:val>
                                        </p:tav>
                                        <p:tav tm="100000">
                                          <p:val>
                                            <p:strVal val="#ppt_w"/>
                                          </p:val>
                                        </p:tav>
                                      </p:tavLst>
                                    </p:anim>
                                    <p:anim calcmode="lin" valueType="num">
                                      <p:cBhvr>
                                        <p:cTn id="35" dur="1000" fill="hold"/>
                                        <p:tgtEl>
                                          <p:spTgt spid="127"/>
                                        </p:tgtEl>
                                        <p:attrNameLst>
                                          <p:attrName>ppt_h</p:attrName>
                                        </p:attrNameLst>
                                      </p:cBhvr>
                                      <p:tavLst>
                                        <p:tav tm="0">
                                          <p:val>
                                            <p:fltVal val="0"/>
                                          </p:val>
                                        </p:tav>
                                        <p:tav tm="100000">
                                          <p:val>
                                            <p:strVal val="#ppt_h"/>
                                          </p:val>
                                        </p:tav>
                                      </p:tavLst>
                                    </p:anim>
                                    <p:anim calcmode="lin" valueType="num">
                                      <p:cBhvr>
                                        <p:cTn id="36" dur="1000" fill="hold"/>
                                        <p:tgtEl>
                                          <p:spTgt spid="127"/>
                                        </p:tgtEl>
                                        <p:attrNameLst>
                                          <p:attrName>style.rotation</p:attrName>
                                        </p:attrNameLst>
                                      </p:cBhvr>
                                      <p:tavLst>
                                        <p:tav tm="0">
                                          <p:val>
                                            <p:fltVal val="90"/>
                                          </p:val>
                                        </p:tav>
                                        <p:tav tm="100000">
                                          <p:val>
                                            <p:fltVal val="0"/>
                                          </p:val>
                                        </p:tav>
                                      </p:tavLst>
                                    </p:anim>
                                    <p:animEffect transition="in" filter="fade">
                                      <p:cBhvr>
                                        <p:cTn id="37" dur="1000"/>
                                        <p:tgtEl>
                                          <p:spTgt spid="127"/>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32"/>
                                        </p:tgtEl>
                                        <p:attrNameLst>
                                          <p:attrName>style.visibility</p:attrName>
                                        </p:attrNameLst>
                                      </p:cBhvr>
                                      <p:to>
                                        <p:strVal val="visible"/>
                                      </p:to>
                                    </p:set>
                                    <p:animEffect transition="in" filter="wheel(1)">
                                      <p:cBhvr>
                                        <p:cTn id="41" dur="2000"/>
                                        <p:tgtEl>
                                          <p:spTgt spid="132"/>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07"/>
                                        </p:tgtEl>
                                        <p:attrNameLst>
                                          <p:attrName>style.visibility</p:attrName>
                                        </p:attrNameLst>
                                      </p:cBhvr>
                                      <p:to>
                                        <p:strVal val="visible"/>
                                      </p:to>
                                    </p:set>
                                    <p:animEffect transition="in" filter="fade">
                                      <p:cBhvr>
                                        <p:cTn id="45" dur="1000"/>
                                        <p:tgtEl>
                                          <p:spTgt spid="107"/>
                                        </p:tgtEl>
                                      </p:cBhvr>
                                    </p:animEffect>
                                    <p:anim calcmode="lin" valueType="num">
                                      <p:cBhvr>
                                        <p:cTn id="46" dur="1000" fill="hold"/>
                                        <p:tgtEl>
                                          <p:spTgt spid="107"/>
                                        </p:tgtEl>
                                        <p:attrNameLst>
                                          <p:attrName>ppt_x</p:attrName>
                                        </p:attrNameLst>
                                      </p:cBhvr>
                                      <p:tavLst>
                                        <p:tav tm="0">
                                          <p:val>
                                            <p:strVal val="#ppt_x"/>
                                          </p:val>
                                        </p:tav>
                                        <p:tav tm="100000">
                                          <p:val>
                                            <p:strVal val="#ppt_x"/>
                                          </p:val>
                                        </p:tav>
                                      </p:tavLst>
                                    </p:anim>
                                    <p:anim calcmode="lin" valueType="num">
                                      <p:cBhvr>
                                        <p:cTn id="47" dur="1000" fill="hold"/>
                                        <p:tgtEl>
                                          <p:spTgt spid="107"/>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p:cTn id="51" dur="1000" fill="hold"/>
                                        <p:tgtEl>
                                          <p:spTgt spid="110"/>
                                        </p:tgtEl>
                                        <p:attrNameLst>
                                          <p:attrName>ppt_w</p:attrName>
                                        </p:attrNameLst>
                                      </p:cBhvr>
                                      <p:tavLst>
                                        <p:tav tm="0">
                                          <p:val>
                                            <p:fltVal val="0"/>
                                          </p:val>
                                        </p:tav>
                                        <p:tav tm="100000">
                                          <p:val>
                                            <p:strVal val="#ppt_w"/>
                                          </p:val>
                                        </p:tav>
                                      </p:tavLst>
                                    </p:anim>
                                    <p:anim calcmode="lin" valueType="num">
                                      <p:cBhvr>
                                        <p:cTn id="52" dur="1000" fill="hold"/>
                                        <p:tgtEl>
                                          <p:spTgt spid="110"/>
                                        </p:tgtEl>
                                        <p:attrNameLst>
                                          <p:attrName>ppt_h</p:attrName>
                                        </p:attrNameLst>
                                      </p:cBhvr>
                                      <p:tavLst>
                                        <p:tav tm="0">
                                          <p:val>
                                            <p:fltVal val="0"/>
                                          </p:val>
                                        </p:tav>
                                        <p:tav tm="100000">
                                          <p:val>
                                            <p:strVal val="#ppt_h"/>
                                          </p:val>
                                        </p:tav>
                                      </p:tavLst>
                                    </p:anim>
                                    <p:anim calcmode="lin" valueType="num">
                                      <p:cBhvr>
                                        <p:cTn id="53" dur="1000" fill="hold"/>
                                        <p:tgtEl>
                                          <p:spTgt spid="110"/>
                                        </p:tgtEl>
                                        <p:attrNameLst>
                                          <p:attrName>style.rotation</p:attrName>
                                        </p:attrNameLst>
                                      </p:cBhvr>
                                      <p:tavLst>
                                        <p:tav tm="0">
                                          <p:val>
                                            <p:fltVal val="90"/>
                                          </p:val>
                                        </p:tav>
                                        <p:tav tm="100000">
                                          <p:val>
                                            <p:fltVal val="0"/>
                                          </p:val>
                                        </p:tav>
                                      </p:tavLst>
                                    </p:anim>
                                    <p:animEffect transition="in" filter="fade">
                                      <p:cBhvr>
                                        <p:cTn id="54" dur="1000"/>
                                        <p:tgtEl>
                                          <p:spTgt spid="110"/>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18"/>
                                        </p:tgtEl>
                                        <p:attrNameLst>
                                          <p:attrName>style.visibility</p:attrName>
                                        </p:attrNameLst>
                                      </p:cBhvr>
                                      <p:to>
                                        <p:strVal val="visible"/>
                                      </p:to>
                                    </p:set>
                                    <p:animEffect transition="in" filter="wheel(1)">
                                      <p:cBhvr>
                                        <p:cTn id="58" dur="2000"/>
                                        <p:tgtEl>
                                          <p:spTgt spid="118"/>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09"/>
                                        </p:tgtEl>
                                        <p:attrNameLst>
                                          <p:attrName>style.visibility</p:attrName>
                                        </p:attrNameLst>
                                      </p:cBhvr>
                                      <p:to>
                                        <p:strVal val="visible"/>
                                      </p:to>
                                    </p:set>
                                    <p:animEffect transition="in" filter="fade">
                                      <p:cBhvr>
                                        <p:cTn id="62" dur="1000"/>
                                        <p:tgtEl>
                                          <p:spTgt spid="109"/>
                                        </p:tgtEl>
                                      </p:cBhvr>
                                    </p:animEffect>
                                    <p:anim calcmode="lin" valueType="num">
                                      <p:cBhvr>
                                        <p:cTn id="63" dur="1000" fill="hold"/>
                                        <p:tgtEl>
                                          <p:spTgt spid="109"/>
                                        </p:tgtEl>
                                        <p:attrNameLst>
                                          <p:attrName>ppt_x</p:attrName>
                                        </p:attrNameLst>
                                      </p:cBhvr>
                                      <p:tavLst>
                                        <p:tav tm="0">
                                          <p:val>
                                            <p:strVal val="#ppt_x"/>
                                          </p:val>
                                        </p:tav>
                                        <p:tav tm="100000">
                                          <p:val>
                                            <p:strVal val="#ppt_x"/>
                                          </p:val>
                                        </p:tav>
                                      </p:tavLst>
                                    </p:anim>
                                    <p:anim calcmode="lin" valueType="num">
                                      <p:cBhvr>
                                        <p:cTn id="64"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7" grpId="0"/>
      <p:bldP spid="108" grpId="0"/>
      <p:bldP spid="109" grpId="0"/>
      <p:bldGraphic spid="118" grpId="0">
        <p:bldAsOne/>
      </p:bldGraphic>
      <p:bldGraphic spid="132" grpId="0">
        <p:bldAsOne/>
      </p:bldGraphic>
      <p:bldGraphic spid="13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2019-10-03T14:45:05Z</dcterms:modified>
</cp:coreProperties>
</file>