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108"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157EBF"/>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239BD3"/>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36B8E3"/>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157EBF"/>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239BD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36B8E3"/>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9401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rgbClr val="454545"/>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75563"/>
            <a:chOff x="3334932" y="1124546"/>
            <a:chExt cx="556785" cy="4473552"/>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8" y="5243867"/>
              <a:ext cx="548639" cy="354231"/>
            </a:xfrm>
            <a:prstGeom prst="rect">
              <a:avLst/>
            </a:prstGeom>
            <a:noFill/>
          </p:spPr>
          <p:txBody>
            <a:bodyPr wrap="square" rtlCol="0">
              <a:spAutoFit/>
            </a:bodyPr>
            <a:lstStyle/>
            <a:p>
              <a:pPr algn="ctr"/>
              <a:r>
                <a:rPr lang="en-US" sz="1600" dirty="0">
                  <a:solidFill>
                    <a:srgbClr val="454545"/>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01</a:t>
            </a:r>
          </a:p>
          <a:p>
            <a:pPr algn="ctr"/>
            <a:r>
              <a:rPr lang="en-US" sz="800" dirty="0">
                <a:solidFill>
                  <a:srgbClr val="454545"/>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02</a:t>
            </a:r>
          </a:p>
          <a:p>
            <a:pPr algn="ctr"/>
            <a:r>
              <a:rPr lang="en-US" sz="800" dirty="0">
                <a:solidFill>
                  <a:srgbClr val="454545"/>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03</a:t>
            </a:r>
          </a:p>
          <a:p>
            <a:pPr algn="ctr"/>
            <a:r>
              <a:rPr lang="en-US" sz="800" dirty="0">
                <a:solidFill>
                  <a:srgbClr val="454545"/>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04</a:t>
            </a:r>
          </a:p>
          <a:p>
            <a:pPr algn="ctr"/>
            <a:r>
              <a:rPr lang="en-US" sz="800" dirty="0">
                <a:solidFill>
                  <a:srgbClr val="454545"/>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05</a:t>
            </a:r>
          </a:p>
          <a:p>
            <a:pPr algn="ctr"/>
            <a:r>
              <a:rPr lang="en-US" sz="800" dirty="0">
                <a:solidFill>
                  <a:srgbClr val="454545"/>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06</a:t>
            </a:r>
          </a:p>
          <a:p>
            <a:pPr algn="ctr"/>
            <a:r>
              <a:rPr lang="en-US" sz="800" dirty="0">
                <a:solidFill>
                  <a:srgbClr val="454545"/>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07</a:t>
            </a:r>
          </a:p>
          <a:p>
            <a:pPr algn="ctr"/>
            <a:r>
              <a:rPr lang="en-US" sz="800" dirty="0">
                <a:solidFill>
                  <a:srgbClr val="454545"/>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rgbClr val="454545"/>
                </a:solidFill>
                <a:latin typeface="Bernard MT Condensed" panose="02050806060905020404" pitchFamily="18" charset="0"/>
              </a:rPr>
              <a:t>08</a:t>
            </a:r>
          </a:p>
          <a:p>
            <a:pPr algn="ctr"/>
            <a:r>
              <a:rPr lang="en-US" sz="800" dirty="0">
                <a:solidFill>
                  <a:srgbClr val="454545"/>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10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 .</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a:p>
            <a:endParaRPr lang="en-US" sz="1000" dirty="0">
              <a:solidFill>
                <a:srgbClr val="454545"/>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54545"/>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54545"/>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54545"/>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454545"/>
                </a:solidFill>
              </a:endParaRPr>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54545"/>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57D34D28-03C5-4AE5-B995-328CA419E840}"/>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1416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2019-10-03T14:42:16Z</dcterms:modified>
</cp:coreProperties>
</file>