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3709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609600" y="1632324"/>
            <a:ext cx="2468880" cy="2182516"/>
            <a:chOff x="734673" y="2479072"/>
            <a:chExt cx="1828800" cy="1616678"/>
          </a:xfrm>
          <a:effectLst>
            <a:outerShdw blurRad="228600" sx="102000" sy="102000" algn="ctr" rotWithShape="0">
              <a:prstClr val="black">
                <a:alpha val="40000"/>
              </a:prstClr>
            </a:outerShdw>
          </a:effectLst>
        </p:grpSpPr>
        <p:grpSp>
          <p:nvGrpSpPr>
            <p:cNvPr id="5" name="Group 65"/>
            <p:cNvGrpSpPr/>
            <p:nvPr/>
          </p:nvGrpSpPr>
          <p:grpSpPr>
            <a:xfrm>
              <a:off x="734673" y="2479072"/>
              <a:ext cx="1828800" cy="1616678"/>
              <a:chOff x="1938544" y="1152526"/>
              <a:chExt cx="4792657" cy="1379149"/>
            </a:xfrm>
          </p:grpSpPr>
          <p:sp>
            <p:nvSpPr>
              <p:cNvPr id="7" name="Round Same Side Corner Rectangle 6"/>
              <p:cNvSpPr/>
              <p:nvPr/>
            </p:nvSpPr>
            <p:spPr>
              <a:xfrm flipV="1">
                <a:off x="1938544" y="1598818"/>
                <a:ext cx="4792657" cy="932857"/>
              </a:xfrm>
              <a:prstGeom prst="round2SameRect">
                <a:avLst>
                  <a:gd name="adj1" fmla="val 8813"/>
                  <a:gd name="adj2"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8" name="Group 9"/>
              <p:cNvGrpSpPr/>
              <p:nvPr/>
            </p:nvGrpSpPr>
            <p:grpSpPr>
              <a:xfrm>
                <a:off x="1938544" y="1152526"/>
                <a:ext cx="4792657" cy="446296"/>
                <a:chOff x="1600200" y="1295400"/>
                <a:chExt cx="5410200" cy="670560"/>
              </a:xfrm>
            </p:grpSpPr>
            <p:sp>
              <p:nvSpPr>
                <p:cNvPr id="9" name="Rectangle 8"/>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 name="Rectangle 9"/>
                <p:cNvSpPr/>
                <p:nvPr/>
              </p:nvSpPr>
              <p:spPr>
                <a:xfrm>
                  <a:off x="1600200" y="1295400"/>
                  <a:ext cx="5410200" cy="609600"/>
                </a:xfrm>
                <a:prstGeom prst="rect">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6" name="TextBox 5"/>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32" name="Group 10"/>
          <p:cNvGrpSpPr>
            <a:grpSpLocks noChangeAspect="1"/>
          </p:cNvGrpSpPr>
          <p:nvPr/>
        </p:nvGrpSpPr>
        <p:grpSpPr>
          <a:xfrm>
            <a:off x="1504544" y="3443539"/>
            <a:ext cx="648512" cy="595061"/>
            <a:chOff x="647700" y="1295400"/>
            <a:chExt cx="838200" cy="670560"/>
          </a:xfrm>
        </p:grpSpPr>
        <p:sp>
          <p:nvSpPr>
            <p:cNvPr id="33" name="Rectangle 32"/>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34" name="Rectangle 33"/>
            <p:cNvSpPr/>
            <p:nvPr/>
          </p:nvSpPr>
          <p:spPr>
            <a:xfrm>
              <a:off x="647700" y="1295400"/>
              <a:ext cx="838200" cy="609600"/>
            </a:xfrm>
            <a:prstGeom prst="rect">
              <a:avLst/>
            </a:pr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01</a:t>
              </a:r>
            </a:p>
          </p:txBody>
        </p:sp>
      </p:grpSp>
      <p:sp>
        <p:nvSpPr>
          <p:cNvPr id="86" name="TextBox 85">
            <a:extLst>
              <a:ext uri="{FF2B5EF4-FFF2-40B4-BE49-F238E27FC236}">
                <a16:creationId xmlns:a16="http://schemas.microsoft.com/office/drawing/2014/main" id="{D9F2DE61-C220-4465-A2F6-D9C83DE6385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grpSp>
        <p:nvGrpSpPr>
          <p:cNvPr id="87" name="Group 86">
            <a:extLst>
              <a:ext uri="{FF2B5EF4-FFF2-40B4-BE49-F238E27FC236}">
                <a16:creationId xmlns:a16="http://schemas.microsoft.com/office/drawing/2014/main" id="{E9BC4098-A245-4912-9F44-22B7EC44CB55}"/>
              </a:ext>
            </a:extLst>
          </p:cNvPr>
          <p:cNvGrpSpPr>
            <a:grpSpLocks noChangeAspect="1"/>
          </p:cNvGrpSpPr>
          <p:nvPr/>
        </p:nvGrpSpPr>
        <p:grpSpPr>
          <a:xfrm>
            <a:off x="3440036" y="1630997"/>
            <a:ext cx="2468880" cy="2182516"/>
            <a:chOff x="734673" y="2479072"/>
            <a:chExt cx="1828800" cy="1616678"/>
          </a:xfrm>
          <a:effectLst>
            <a:outerShdw blurRad="228600" sx="102000" sy="102000" algn="ctr" rotWithShape="0">
              <a:prstClr val="black">
                <a:alpha val="40000"/>
              </a:prstClr>
            </a:outerShdw>
          </a:effectLst>
        </p:grpSpPr>
        <p:grpSp>
          <p:nvGrpSpPr>
            <p:cNvPr id="88" name="Group 65">
              <a:extLst>
                <a:ext uri="{FF2B5EF4-FFF2-40B4-BE49-F238E27FC236}">
                  <a16:creationId xmlns:a16="http://schemas.microsoft.com/office/drawing/2014/main" id="{5A5E52E5-B256-4613-8CDE-E64AEAD5DB93}"/>
                </a:ext>
              </a:extLst>
            </p:cNvPr>
            <p:cNvGrpSpPr/>
            <p:nvPr/>
          </p:nvGrpSpPr>
          <p:grpSpPr>
            <a:xfrm>
              <a:off x="734673" y="2479072"/>
              <a:ext cx="1828800" cy="1616678"/>
              <a:chOff x="1938544" y="1152526"/>
              <a:chExt cx="4792657" cy="1379149"/>
            </a:xfrm>
          </p:grpSpPr>
          <p:sp>
            <p:nvSpPr>
              <p:cNvPr id="90" name="Round Same Side Corner Rectangle 6">
                <a:extLst>
                  <a:ext uri="{FF2B5EF4-FFF2-40B4-BE49-F238E27FC236}">
                    <a16:creationId xmlns:a16="http://schemas.microsoft.com/office/drawing/2014/main" id="{E8A05758-7696-4385-85E3-FBD1A175D13C}"/>
                  </a:ext>
                </a:extLst>
              </p:cNvPr>
              <p:cNvSpPr/>
              <p:nvPr/>
            </p:nvSpPr>
            <p:spPr>
              <a:xfrm flipV="1">
                <a:off x="1938544" y="1598818"/>
                <a:ext cx="4792657" cy="932857"/>
              </a:xfrm>
              <a:prstGeom prst="round2SameRect">
                <a:avLst>
                  <a:gd name="adj1" fmla="val 8813"/>
                  <a:gd name="adj2"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91" name="Group 9">
                <a:extLst>
                  <a:ext uri="{FF2B5EF4-FFF2-40B4-BE49-F238E27FC236}">
                    <a16:creationId xmlns:a16="http://schemas.microsoft.com/office/drawing/2014/main" id="{0EEF856E-16D8-4E94-8D5D-C3A4F1FFEE72}"/>
                  </a:ext>
                </a:extLst>
              </p:cNvPr>
              <p:cNvGrpSpPr/>
              <p:nvPr/>
            </p:nvGrpSpPr>
            <p:grpSpPr>
              <a:xfrm>
                <a:off x="1938544" y="1152526"/>
                <a:ext cx="4792657" cy="446296"/>
                <a:chOff x="1600200" y="1295400"/>
                <a:chExt cx="5410200" cy="670560"/>
              </a:xfrm>
            </p:grpSpPr>
            <p:sp>
              <p:nvSpPr>
                <p:cNvPr id="92" name="Rectangle 91">
                  <a:extLst>
                    <a:ext uri="{FF2B5EF4-FFF2-40B4-BE49-F238E27FC236}">
                      <a16:creationId xmlns:a16="http://schemas.microsoft.com/office/drawing/2014/main" id="{A03AE8F4-02D9-4135-8BB0-0B421C283E98}"/>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3" name="Rectangle 92">
                  <a:extLst>
                    <a:ext uri="{FF2B5EF4-FFF2-40B4-BE49-F238E27FC236}">
                      <a16:creationId xmlns:a16="http://schemas.microsoft.com/office/drawing/2014/main" id="{D238C7AB-8DCE-41ED-85EE-0A9D42ECAC9B}"/>
                    </a:ext>
                  </a:extLst>
                </p:cNvPr>
                <p:cNvSpPr/>
                <p:nvPr/>
              </p:nvSpPr>
              <p:spPr>
                <a:xfrm>
                  <a:off x="1600200" y="1295400"/>
                  <a:ext cx="5410200" cy="6096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89" name="TextBox 88">
              <a:extLst>
                <a:ext uri="{FF2B5EF4-FFF2-40B4-BE49-F238E27FC236}">
                  <a16:creationId xmlns:a16="http://schemas.microsoft.com/office/drawing/2014/main" id="{D251A64D-F87D-418B-9E2E-DD2D769C6B4D}"/>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94" name="Group 10">
            <a:extLst>
              <a:ext uri="{FF2B5EF4-FFF2-40B4-BE49-F238E27FC236}">
                <a16:creationId xmlns:a16="http://schemas.microsoft.com/office/drawing/2014/main" id="{648E4046-51AD-4A95-BAF2-7FBD164D2ECA}"/>
              </a:ext>
            </a:extLst>
          </p:cNvPr>
          <p:cNvGrpSpPr>
            <a:grpSpLocks noChangeAspect="1"/>
          </p:cNvGrpSpPr>
          <p:nvPr/>
        </p:nvGrpSpPr>
        <p:grpSpPr>
          <a:xfrm>
            <a:off x="4334980" y="3442212"/>
            <a:ext cx="648512" cy="595061"/>
            <a:chOff x="647700" y="1295400"/>
            <a:chExt cx="838200" cy="670560"/>
          </a:xfrm>
        </p:grpSpPr>
        <p:sp>
          <p:nvSpPr>
            <p:cNvPr id="95" name="Rectangle 94">
              <a:extLst>
                <a:ext uri="{FF2B5EF4-FFF2-40B4-BE49-F238E27FC236}">
                  <a16:creationId xmlns:a16="http://schemas.microsoft.com/office/drawing/2014/main" id="{21F7425A-43F1-4693-95DA-CB00D0BACAB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6" name="Rectangle 95">
              <a:extLst>
                <a:ext uri="{FF2B5EF4-FFF2-40B4-BE49-F238E27FC236}">
                  <a16:creationId xmlns:a16="http://schemas.microsoft.com/office/drawing/2014/main" id="{F4ADAD4A-081D-4610-AF65-0A2B7D83A1CE}"/>
                </a:ext>
              </a:extLst>
            </p:cNvPr>
            <p:cNvSpPr/>
            <p:nvPr/>
          </p:nvSpPr>
          <p:spPr>
            <a:xfrm>
              <a:off x="647700" y="1295400"/>
              <a:ext cx="838200" cy="609600"/>
            </a:xfrm>
            <a:prstGeom prst="rect">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02</a:t>
              </a:r>
            </a:p>
          </p:txBody>
        </p:sp>
      </p:grpSp>
      <p:grpSp>
        <p:nvGrpSpPr>
          <p:cNvPr id="97" name="Group 96">
            <a:extLst>
              <a:ext uri="{FF2B5EF4-FFF2-40B4-BE49-F238E27FC236}">
                <a16:creationId xmlns:a16="http://schemas.microsoft.com/office/drawing/2014/main" id="{9BA13C78-0886-4634-BC3B-AC5A8BED4394}"/>
              </a:ext>
            </a:extLst>
          </p:cNvPr>
          <p:cNvGrpSpPr>
            <a:grpSpLocks noChangeAspect="1"/>
          </p:cNvGrpSpPr>
          <p:nvPr/>
        </p:nvGrpSpPr>
        <p:grpSpPr>
          <a:xfrm>
            <a:off x="6258852" y="1630997"/>
            <a:ext cx="2468880" cy="2182516"/>
            <a:chOff x="734673" y="2479072"/>
            <a:chExt cx="1828800" cy="1616678"/>
          </a:xfrm>
          <a:effectLst>
            <a:outerShdw blurRad="228600" sx="102000" sy="102000" algn="ctr" rotWithShape="0">
              <a:prstClr val="black">
                <a:alpha val="40000"/>
              </a:prstClr>
            </a:outerShdw>
          </a:effectLst>
        </p:grpSpPr>
        <p:grpSp>
          <p:nvGrpSpPr>
            <p:cNvPr id="98" name="Group 65">
              <a:extLst>
                <a:ext uri="{FF2B5EF4-FFF2-40B4-BE49-F238E27FC236}">
                  <a16:creationId xmlns:a16="http://schemas.microsoft.com/office/drawing/2014/main" id="{8EA0C481-F2F3-475C-90C1-C67951E27E62}"/>
                </a:ext>
              </a:extLst>
            </p:cNvPr>
            <p:cNvGrpSpPr/>
            <p:nvPr/>
          </p:nvGrpSpPr>
          <p:grpSpPr>
            <a:xfrm>
              <a:off x="734673" y="2479072"/>
              <a:ext cx="1828800" cy="1616678"/>
              <a:chOff x="1938544" y="1152526"/>
              <a:chExt cx="4792657" cy="1379149"/>
            </a:xfrm>
          </p:grpSpPr>
          <p:sp>
            <p:nvSpPr>
              <p:cNvPr id="100" name="Round Same Side Corner Rectangle 6">
                <a:extLst>
                  <a:ext uri="{FF2B5EF4-FFF2-40B4-BE49-F238E27FC236}">
                    <a16:creationId xmlns:a16="http://schemas.microsoft.com/office/drawing/2014/main" id="{41DA29AB-3C6B-401C-A5B4-A38AFB296806}"/>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01" name="Group 9">
                <a:extLst>
                  <a:ext uri="{FF2B5EF4-FFF2-40B4-BE49-F238E27FC236}">
                    <a16:creationId xmlns:a16="http://schemas.microsoft.com/office/drawing/2014/main" id="{9F808853-3630-4EE3-B33A-A85E50E6AE08}"/>
                  </a:ext>
                </a:extLst>
              </p:cNvPr>
              <p:cNvGrpSpPr/>
              <p:nvPr/>
            </p:nvGrpSpPr>
            <p:grpSpPr>
              <a:xfrm>
                <a:off x="1938544" y="1152526"/>
                <a:ext cx="4792657" cy="446296"/>
                <a:chOff x="1600200" y="1295400"/>
                <a:chExt cx="5410200" cy="670560"/>
              </a:xfrm>
            </p:grpSpPr>
            <p:sp>
              <p:nvSpPr>
                <p:cNvPr id="102" name="Rectangle 101">
                  <a:extLst>
                    <a:ext uri="{FF2B5EF4-FFF2-40B4-BE49-F238E27FC236}">
                      <a16:creationId xmlns:a16="http://schemas.microsoft.com/office/drawing/2014/main" id="{6BC10099-B553-4B97-9592-AB62FE228B92}"/>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3" name="Rectangle 102">
                  <a:extLst>
                    <a:ext uri="{FF2B5EF4-FFF2-40B4-BE49-F238E27FC236}">
                      <a16:creationId xmlns:a16="http://schemas.microsoft.com/office/drawing/2014/main" id="{9E7C360F-F80A-4D46-8FD5-296AEA967813}"/>
                    </a:ext>
                  </a:extLst>
                </p:cNvPr>
                <p:cNvSpPr/>
                <p:nvPr/>
              </p:nvSpPr>
              <p:spPr>
                <a:xfrm>
                  <a:off x="1600200" y="1295400"/>
                  <a:ext cx="5410200" cy="6096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99" name="TextBox 98">
              <a:extLst>
                <a:ext uri="{FF2B5EF4-FFF2-40B4-BE49-F238E27FC236}">
                  <a16:creationId xmlns:a16="http://schemas.microsoft.com/office/drawing/2014/main" id="{B409BB35-2155-4E24-9A4A-4F063ECD321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104" name="Group 10">
            <a:extLst>
              <a:ext uri="{FF2B5EF4-FFF2-40B4-BE49-F238E27FC236}">
                <a16:creationId xmlns:a16="http://schemas.microsoft.com/office/drawing/2014/main" id="{BD86B29D-B4D6-4F2B-9B5C-31BDDFF34F72}"/>
              </a:ext>
            </a:extLst>
          </p:cNvPr>
          <p:cNvGrpSpPr>
            <a:grpSpLocks noChangeAspect="1"/>
          </p:cNvGrpSpPr>
          <p:nvPr/>
        </p:nvGrpSpPr>
        <p:grpSpPr>
          <a:xfrm>
            <a:off x="7153796" y="3442212"/>
            <a:ext cx="648512" cy="595061"/>
            <a:chOff x="647700" y="1295400"/>
            <a:chExt cx="838200" cy="670560"/>
          </a:xfrm>
        </p:grpSpPr>
        <p:sp>
          <p:nvSpPr>
            <p:cNvPr id="105" name="Rectangle 104">
              <a:extLst>
                <a:ext uri="{FF2B5EF4-FFF2-40B4-BE49-F238E27FC236}">
                  <a16:creationId xmlns:a16="http://schemas.microsoft.com/office/drawing/2014/main" id="{EB7B2C28-83D9-4915-9E02-3F7B6FFA4C49}"/>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6" name="Rectangle 105">
              <a:extLst>
                <a:ext uri="{FF2B5EF4-FFF2-40B4-BE49-F238E27FC236}">
                  <a16:creationId xmlns:a16="http://schemas.microsoft.com/office/drawing/2014/main" id="{9D97964B-DF41-4B28-84AC-350DC90C553C}"/>
                </a:ext>
              </a:extLst>
            </p:cNvPr>
            <p:cNvSpPr/>
            <p:nvPr/>
          </p:nvSpPr>
          <p:spPr>
            <a:xfrm>
              <a:off x="647700" y="1295400"/>
              <a:ext cx="838200" cy="609600"/>
            </a:xfrm>
            <a:prstGeom prst="rect">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03</a:t>
              </a:r>
            </a:p>
          </p:txBody>
        </p:sp>
      </p:grpSp>
      <p:grpSp>
        <p:nvGrpSpPr>
          <p:cNvPr id="107" name="Group 106">
            <a:extLst>
              <a:ext uri="{FF2B5EF4-FFF2-40B4-BE49-F238E27FC236}">
                <a16:creationId xmlns:a16="http://schemas.microsoft.com/office/drawing/2014/main" id="{837E86CA-3AC7-456D-8A14-AD9DF0BE5EB3}"/>
              </a:ext>
            </a:extLst>
          </p:cNvPr>
          <p:cNvGrpSpPr>
            <a:grpSpLocks noChangeAspect="1"/>
          </p:cNvGrpSpPr>
          <p:nvPr/>
        </p:nvGrpSpPr>
        <p:grpSpPr>
          <a:xfrm>
            <a:off x="9070848" y="1630997"/>
            <a:ext cx="2468880" cy="2182516"/>
            <a:chOff x="734673" y="2479072"/>
            <a:chExt cx="1828800" cy="1616678"/>
          </a:xfrm>
          <a:effectLst>
            <a:outerShdw blurRad="228600" sx="102000" sy="102000" algn="ctr" rotWithShape="0">
              <a:prstClr val="black">
                <a:alpha val="40000"/>
              </a:prstClr>
            </a:outerShdw>
          </a:effectLst>
        </p:grpSpPr>
        <p:grpSp>
          <p:nvGrpSpPr>
            <p:cNvPr id="108" name="Group 65">
              <a:extLst>
                <a:ext uri="{FF2B5EF4-FFF2-40B4-BE49-F238E27FC236}">
                  <a16:creationId xmlns:a16="http://schemas.microsoft.com/office/drawing/2014/main" id="{947668C7-3841-4CED-9ADB-0309857B1546}"/>
                </a:ext>
              </a:extLst>
            </p:cNvPr>
            <p:cNvGrpSpPr/>
            <p:nvPr/>
          </p:nvGrpSpPr>
          <p:grpSpPr>
            <a:xfrm>
              <a:off x="734673" y="2479072"/>
              <a:ext cx="1828800" cy="1616678"/>
              <a:chOff x="1938544" y="1152526"/>
              <a:chExt cx="4792657" cy="1379149"/>
            </a:xfrm>
          </p:grpSpPr>
          <p:sp>
            <p:nvSpPr>
              <p:cNvPr id="110" name="Round Same Side Corner Rectangle 6">
                <a:extLst>
                  <a:ext uri="{FF2B5EF4-FFF2-40B4-BE49-F238E27FC236}">
                    <a16:creationId xmlns:a16="http://schemas.microsoft.com/office/drawing/2014/main" id="{CCF11C60-117D-42DE-9412-23E31AC48FD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11" name="Group 9">
                <a:extLst>
                  <a:ext uri="{FF2B5EF4-FFF2-40B4-BE49-F238E27FC236}">
                    <a16:creationId xmlns:a16="http://schemas.microsoft.com/office/drawing/2014/main" id="{85B9024F-F3D5-46D9-BF53-331289475094}"/>
                  </a:ext>
                </a:extLst>
              </p:cNvPr>
              <p:cNvGrpSpPr/>
              <p:nvPr/>
            </p:nvGrpSpPr>
            <p:grpSpPr>
              <a:xfrm>
                <a:off x="1938544" y="1152526"/>
                <a:ext cx="4792657" cy="446296"/>
                <a:chOff x="1600200" y="1295400"/>
                <a:chExt cx="5410200" cy="670560"/>
              </a:xfrm>
            </p:grpSpPr>
            <p:sp>
              <p:nvSpPr>
                <p:cNvPr id="112" name="Rectangle 111">
                  <a:extLst>
                    <a:ext uri="{FF2B5EF4-FFF2-40B4-BE49-F238E27FC236}">
                      <a16:creationId xmlns:a16="http://schemas.microsoft.com/office/drawing/2014/main" id="{90C55469-E581-4BEE-A2B8-C638F712CABF}"/>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3" name="Rectangle 112">
                  <a:extLst>
                    <a:ext uri="{FF2B5EF4-FFF2-40B4-BE49-F238E27FC236}">
                      <a16:creationId xmlns:a16="http://schemas.microsoft.com/office/drawing/2014/main" id="{3A759D43-BCF7-4761-AC25-22DDE1F0269F}"/>
                    </a:ext>
                  </a:extLst>
                </p:cNvPr>
                <p:cNvSpPr/>
                <p:nvPr/>
              </p:nvSpPr>
              <p:spPr>
                <a:xfrm>
                  <a:off x="1600200" y="1295400"/>
                  <a:ext cx="5410200" cy="6096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09" name="TextBox 108">
              <a:extLst>
                <a:ext uri="{FF2B5EF4-FFF2-40B4-BE49-F238E27FC236}">
                  <a16:creationId xmlns:a16="http://schemas.microsoft.com/office/drawing/2014/main" id="{1FE30259-35C3-4CA9-BE9D-9EE6BB186B3C}"/>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114" name="Group 10">
            <a:extLst>
              <a:ext uri="{FF2B5EF4-FFF2-40B4-BE49-F238E27FC236}">
                <a16:creationId xmlns:a16="http://schemas.microsoft.com/office/drawing/2014/main" id="{1EA70A4A-97E8-4636-BEE5-56706BCB7A56}"/>
              </a:ext>
            </a:extLst>
          </p:cNvPr>
          <p:cNvGrpSpPr>
            <a:grpSpLocks noChangeAspect="1"/>
          </p:cNvGrpSpPr>
          <p:nvPr/>
        </p:nvGrpSpPr>
        <p:grpSpPr>
          <a:xfrm>
            <a:off x="9965792" y="3442212"/>
            <a:ext cx="648512" cy="595061"/>
            <a:chOff x="647700" y="1295400"/>
            <a:chExt cx="838200" cy="670560"/>
          </a:xfrm>
        </p:grpSpPr>
        <p:sp>
          <p:nvSpPr>
            <p:cNvPr id="115" name="Rectangle 114">
              <a:extLst>
                <a:ext uri="{FF2B5EF4-FFF2-40B4-BE49-F238E27FC236}">
                  <a16:creationId xmlns:a16="http://schemas.microsoft.com/office/drawing/2014/main" id="{C8FF3F8D-9A17-438F-80B1-2E7D216918D5}"/>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6" name="Rectangle 115">
              <a:extLst>
                <a:ext uri="{FF2B5EF4-FFF2-40B4-BE49-F238E27FC236}">
                  <a16:creationId xmlns:a16="http://schemas.microsoft.com/office/drawing/2014/main" id="{785DCDB1-19CC-4C23-95BC-30B6D57699CE}"/>
                </a:ext>
              </a:extLst>
            </p:cNvPr>
            <p:cNvSpPr/>
            <p:nvPr/>
          </p:nvSpPr>
          <p:spPr>
            <a:xfrm>
              <a:off x="647700" y="1295400"/>
              <a:ext cx="838200" cy="609600"/>
            </a:xfrm>
            <a:prstGeom prst="rect">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04</a:t>
              </a:r>
            </a:p>
          </p:txBody>
        </p:sp>
      </p:grpSp>
      <p:grpSp>
        <p:nvGrpSpPr>
          <p:cNvPr id="117" name="Group 116">
            <a:extLst>
              <a:ext uri="{FF2B5EF4-FFF2-40B4-BE49-F238E27FC236}">
                <a16:creationId xmlns:a16="http://schemas.microsoft.com/office/drawing/2014/main" id="{2ADE308F-FEC6-4AE7-BF79-67CA98E7F16E}"/>
              </a:ext>
            </a:extLst>
          </p:cNvPr>
          <p:cNvGrpSpPr>
            <a:grpSpLocks noChangeAspect="1"/>
          </p:cNvGrpSpPr>
          <p:nvPr/>
        </p:nvGrpSpPr>
        <p:grpSpPr>
          <a:xfrm>
            <a:off x="609600" y="4268527"/>
            <a:ext cx="2468880" cy="2182516"/>
            <a:chOff x="734673" y="2479072"/>
            <a:chExt cx="1828800" cy="1616678"/>
          </a:xfrm>
          <a:effectLst>
            <a:outerShdw blurRad="228600" sx="102000" sy="102000" algn="ctr" rotWithShape="0">
              <a:prstClr val="black">
                <a:alpha val="40000"/>
              </a:prstClr>
            </a:outerShdw>
          </a:effectLst>
        </p:grpSpPr>
        <p:grpSp>
          <p:nvGrpSpPr>
            <p:cNvPr id="118" name="Group 65">
              <a:extLst>
                <a:ext uri="{FF2B5EF4-FFF2-40B4-BE49-F238E27FC236}">
                  <a16:creationId xmlns:a16="http://schemas.microsoft.com/office/drawing/2014/main" id="{647662D8-927A-4BDE-9A47-FD4145833ABB}"/>
                </a:ext>
              </a:extLst>
            </p:cNvPr>
            <p:cNvGrpSpPr/>
            <p:nvPr/>
          </p:nvGrpSpPr>
          <p:grpSpPr>
            <a:xfrm>
              <a:off x="734673" y="2479072"/>
              <a:ext cx="1828800" cy="1616678"/>
              <a:chOff x="1938544" y="1152526"/>
              <a:chExt cx="4792657" cy="1379149"/>
            </a:xfrm>
          </p:grpSpPr>
          <p:sp>
            <p:nvSpPr>
              <p:cNvPr id="120" name="Round Same Side Corner Rectangle 6">
                <a:extLst>
                  <a:ext uri="{FF2B5EF4-FFF2-40B4-BE49-F238E27FC236}">
                    <a16:creationId xmlns:a16="http://schemas.microsoft.com/office/drawing/2014/main" id="{FD98EEB4-CA19-4F3B-95D0-37DF6EFDA07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21" name="Group 9">
                <a:extLst>
                  <a:ext uri="{FF2B5EF4-FFF2-40B4-BE49-F238E27FC236}">
                    <a16:creationId xmlns:a16="http://schemas.microsoft.com/office/drawing/2014/main" id="{60D9279C-FA84-4021-8FA4-D43C474E80BE}"/>
                  </a:ext>
                </a:extLst>
              </p:cNvPr>
              <p:cNvGrpSpPr/>
              <p:nvPr/>
            </p:nvGrpSpPr>
            <p:grpSpPr>
              <a:xfrm>
                <a:off x="1938544" y="1152526"/>
                <a:ext cx="4792657" cy="446296"/>
                <a:chOff x="1600200" y="1295400"/>
                <a:chExt cx="5410200" cy="670560"/>
              </a:xfrm>
            </p:grpSpPr>
            <p:sp>
              <p:nvSpPr>
                <p:cNvPr id="122" name="Rectangle 121">
                  <a:extLst>
                    <a:ext uri="{FF2B5EF4-FFF2-40B4-BE49-F238E27FC236}">
                      <a16:creationId xmlns:a16="http://schemas.microsoft.com/office/drawing/2014/main" id="{514780B4-F7E7-4B5E-9C77-A4B42A2DF9A9}"/>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3" name="Rectangle 122">
                  <a:extLst>
                    <a:ext uri="{FF2B5EF4-FFF2-40B4-BE49-F238E27FC236}">
                      <a16:creationId xmlns:a16="http://schemas.microsoft.com/office/drawing/2014/main" id="{F26568CF-2738-46D4-8B16-3D622B1EC7D6}"/>
                    </a:ext>
                  </a:extLst>
                </p:cNvPr>
                <p:cNvSpPr/>
                <p:nvPr/>
              </p:nvSpPr>
              <p:spPr>
                <a:xfrm>
                  <a:off x="1600200" y="1295400"/>
                  <a:ext cx="5410200" cy="6096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19" name="TextBox 118">
              <a:extLst>
                <a:ext uri="{FF2B5EF4-FFF2-40B4-BE49-F238E27FC236}">
                  <a16:creationId xmlns:a16="http://schemas.microsoft.com/office/drawing/2014/main" id="{69374D1C-02C3-4C36-95EF-943C0A74F560}"/>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124" name="Group 10">
            <a:extLst>
              <a:ext uri="{FF2B5EF4-FFF2-40B4-BE49-F238E27FC236}">
                <a16:creationId xmlns:a16="http://schemas.microsoft.com/office/drawing/2014/main" id="{5C8BAB8E-AC9C-4129-BD1E-A02D871C587A}"/>
              </a:ext>
            </a:extLst>
          </p:cNvPr>
          <p:cNvGrpSpPr>
            <a:grpSpLocks noChangeAspect="1"/>
          </p:cNvGrpSpPr>
          <p:nvPr/>
        </p:nvGrpSpPr>
        <p:grpSpPr>
          <a:xfrm>
            <a:off x="1504544" y="6079742"/>
            <a:ext cx="648512" cy="595061"/>
            <a:chOff x="647700" y="1295400"/>
            <a:chExt cx="838200" cy="670560"/>
          </a:xfrm>
        </p:grpSpPr>
        <p:sp>
          <p:nvSpPr>
            <p:cNvPr id="125" name="Rectangle 124">
              <a:extLst>
                <a:ext uri="{FF2B5EF4-FFF2-40B4-BE49-F238E27FC236}">
                  <a16:creationId xmlns:a16="http://schemas.microsoft.com/office/drawing/2014/main" id="{2DFD7436-ADCC-4D11-830A-8214F9F4E98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6" name="Rectangle 125">
              <a:extLst>
                <a:ext uri="{FF2B5EF4-FFF2-40B4-BE49-F238E27FC236}">
                  <a16:creationId xmlns:a16="http://schemas.microsoft.com/office/drawing/2014/main" id="{A3D95E4F-EAA7-4ECF-9032-922752ED2539}"/>
                </a:ext>
              </a:extLst>
            </p:cNvPr>
            <p:cNvSpPr/>
            <p:nvPr/>
          </p:nvSpPr>
          <p:spPr>
            <a:xfrm>
              <a:off x="647700" y="1295400"/>
              <a:ext cx="838200" cy="609600"/>
            </a:xfrm>
            <a:prstGeom prst="rect">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05</a:t>
              </a:r>
            </a:p>
          </p:txBody>
        </p:sp>
      </p:grpSp>
      <p:grpSp>
        <p:nvGrpSpPr>
          <p:cNvPr id="127" name="Group 126">
            <a:extLst>
              <a:ext uri="{FF2B5EF4-FFF2-40B4-BE49-F238E27FC236}">
                <a16:creationId xmlns:a16="http://schemas.microsoft.com/office/drawing/2014/main" id="{318086E2-5B93-4E7C-A51A-9844A0817AC1}"/>
              </a:ext>
            </a:extLst>
          </p:cNvPr>
          <p:cNvGrpSpPr>
            <a:grpSpLocks noChangeAspect="1"/>
          </p:cNvGrpSpPr>
          <p:nvPr/>
        </p:nvGrpSpPr>
        <p:grpSpPr>
          <a:xfrm>
            <a:off x="3440036" y="4267200"/>
            <a:ext cx="2468880" cy="2182516"/>
            <a:chOff x="734673" y="2479072"/>
            <a:chExt cx="1828800" cy="1616678"/>
          </a:xfrm>
          <a:effectLst>
            <a:outerShdw blurRad="228600" sx="102000" sy="102000" algn="ctr" rotWithShape="0">
              <a:prstClr val="black">
                <a:alpha val="40000"/>
              </a:prstClr>
            </a:outerShdw>
          </a:effectLst>
        </p:grpSpPr>
        <p:grpSp>
          <p:nvGrpSpPr>
            <p:cNvPr id="128" name="Group 65">
              <a:extLst>
                <a:ext uri="{FF2B5EF4-FFF2-40B4-BE49-F238E27FC236}">
                  <a16:creationId xmlns:a16="http://schemas.microsoft.com/office/drawing/2014/main" id="{1D8518A3-D248-4AE2-983E-CE8161A1E70D}"/>
                </a:ext>
              </a:extLst>
            </p:cNvPr>
            <p:cNvGrpSpPr/>
            <p:nvPr/>
          </p:nvGrpSpPr>
          <p:grpSpPr>
            <a:xfrm>
              <a:off x="734673" y="2479072"/>
              <a:ext cx="1828800" cy="1616678"/>
              <a:chOff x="1938544" y="1152526"/>
              <a:chExt cx="4792657" cy="1379149"/>
            </a:xfrm>
          </p:grpSpPr>
          <p:sp>
            <p:nvSpPr>
              <p:cNvPr id="130" name="Round Same Side Corner Rectangle 6">
                <a:extLst>
                  <a:ext uri="{FF2B5EF4-FFF2-40B4-BE49-F238E27FC236}">
                    <a16:creationId xmlns:a16="http://schemas.microsoft.com/office/drawing/2014/main" id="{898F7866-5438-4A5C-B5B0-1BBEFAE79710}"/>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31" name="Group 9">
                <a:extLst>
                  <a:ext uri="{FF2B5EF4-FFF2-40B4-BE49-F238E27FC236}">
                    <a16:creationId xmlns:a16="http://schemas.microsoft.com/office/drawing/2014/main" id="{671EBEF2-26EE-4993-A07A-E02E1D2036A5}"/>
                  </a:ext>
                </a:extLst>
              </p:cNvPr>
              <p:cNvGrpSpPr/>
              <p:nvPr/>
            </p:nvGrpSpPr>
            <p:grpSpPr>
              <a:xfrm>
                <a:off x="1938544" y="1152526"/>
                <a:ext cx="4792657" cy="446296"/>
                <a:chOff x="1600200" y="1295400"/>
                <a:chExt cx="5410200" cy="670560"/>
              </a:xfrm>
            </p:grpSpPr>
            <p:sp>
              <p:nvSpPr>
                <p:cNvPr id="132" name="Rectangle 131">
                  <a:extLst>
                    <a:ext uri="{FF2B5EF4-FFF2-40B4-BE49-F238E27FC236}">
                      <a16:creationId xmlns:a16="http://schemas.microsoft.com/office/drawing/2014/main" id="{731B204B-581E-4D1E-AB2E-CAC605854D1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3" name="Rectangle 132">
                  <a:extLst>
                    <a:ext uri="{FF2B5EF4-FFF2-40B4-BE49-F238E27FC236}">
                      <a16:creationId xmlns:a16="http://schemas.microsoft.com/office/drawing/2014/main" id="{B7C2D4C4-AE0B-42FC-A22E-4C517105ADBA}"/>
                    </a:ext>
                  </a:extLst>
                </p:cNvPr>
                <p:cNvSpPr/>
                <p:nvPr/>
              </p:nvSpPr>
              <p:spPr>
                <a:xfrm>
                  <a:off x="1600200" y="1295400"/>
                  <a:ext cx="5410200" cy="60960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29" name="TextBox 128">
              <a:extLst>
                <a:ext uri="{FF2B5EF4-FFF2-40B4-BE49-F238E27FC236}">
                  <a16:creationId xmlns:a16="http://schemas.microsoft.com/office/drawing/2014/main" id="{FDC83AD7-A548-429F-86C1-5C1A6EBD87D2}"/>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134" name="Group 10">
            <a:extLst>
              <a:ext uri="{FF2B5EF4-FFF2-40B4-BE49-F238E27FC236}">
                <a16:creationId xmlns:a16="http://schemas.microsoft.com/office/drawing/2014/main" id="{EC2CACD7-5F61-4FB4-B60D-FD317BAE41B3}"/>
              </a:ext>
            </a:extLst>
          </p:cNvPr>
          <p:cNvGrpSpPr>
            <a:grpSpLocks noChangeAspect="1"/>
          </p:cNvGrpSpPr>
          <p:nvPr/>
        </p:nvGrpSpPr>
        <p:grpSpPr>
          <a:xfrm>
            <a:off x="4334980" y="6078415"/>
            <a:ext cx="648512" cy="595061"/>
            <a:chOff x="647700" y="1295400"/>
            <a:chExt cx="838200" cy="670560"/>
          </a:xfrm>
        </p:grpSpPr>
        <p:sp>
          <p:nvSpPr>
            <p:cNvPr id="135" name="Rectangle 134">
              <a:extLst>
                <a:ext uri="{FF2B5EF4-FFF2-40B4-BE49-F238E27FC236}">
                  <a16:creationId xmlns:a16="http://schemas.microsoft.com/office/drawing/2014/main" id="{FDEADE0E-6E42-4A91-BDBC-3297A39ED406}"/>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6" name="Rectangle 135">
              <a:extLst>
                <a:ext uri="{FF2B5EF4-FFF2-40B4-BE49-F238E27FC236}">
                  <a16:creationId xmlns:a16="http://schemas.microsoft.com/office/drawing/2014/main" id="{0105FCFC-0EB9-45BE-B028-CB7D39B826EE}"/>
                </a:ext>
              </a:extLst>
            </p:cNvPr>
            <p:cNvSpPr/>
            <p:nvPr/>
          </p:nvSpPr>
          <p:spPr>
            <a:xfrm>
              <a:off x="647700" y="1295400"/>
              <a:ext cx="838200" cy="609600"/>
            </a:xfrm>
            <a:prstGeom prst="rect">
              <a:avLst/>
            </a:pr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06</a:t>
              </a:r>
            </a:p>
          </p:txBody>
        </p:sp>
      </p:grpSp>
      <p:grpSp>
        <p:nvGrpSpPr>
          <p:cNvPr id="137" name="Group 136">
            <a:extLst>
              <a:ext uri="{FF2B5EF4-FFF2-40B4-BE49-F238E27FC236}">
                <a16:creationId xmlns:a16="http://schemas.microsoft.com/office/drawing/2014/main" id="{05626780-2680-43CB-AAC1-14F709CC92ED}"/>
              </a:ext>
            </a:extLst>
          </p:cNvPr>
          <p:cNvGrpSpPr>
            <a:grpSpLocks noChangeAspect="1"/>
          </p:cNvGrpSpPr>
          <p:nvPr/>
        </p:nvGrpSpPr>
        <p:grpSpPr>
          <a:xfrm>
            <a:off x="6258852" y="4267200"/>
            <a:ext cx="2468880" cy="2182516"/>
            <a:chOff x="734673" y="2479072"/>
            <a:chExt cx="1828800" cy="1616678"/>
          </a:xfrm>
          <a:effectLst>
            <a:outerShdw blurRad="228600" sx="102000" sy="102000" algn="ctr" rotWithShape="0">
              <a:prstClr val="black">
                <a:alpha val="40000"/>
              </a:prstClr>
            </a:outerShdw>
          </a:effectLst>
        </p:grpSpPr>
        <p:grpSp>
          <p:nvGrpSpPr>
            <p:cNvPr id="138" name="Group 65">
              <a:extLst>
                <a:ext uri="{FF2B5EF4-FFF2-40B4-BE49-F238E27FC236}">
                  <a16:creationId xmlns:a16="http://schemas.microsoft.com/office/drawing/2014/main" id="{3EB6B2B6-E92D-48F7-A882-EF1EA767F800}"/>
                </a:ext>
              </a:extLst>
            </p:cNvPr>
            <p:cNvGrpSpPr/>
            <p:nvPr/>
          </p:nvGrpSpPr>
          <p:grpSpPr>
            <a:xfrm>
              <a:off x="734673" y="2479072"/>
              <a:ext cx="1828800" cy="1616678"/>
              <a:chOff x="1938544" y="1152526"/>
              <a:chExt cx="4792657" cy="1379149"/>
            </a:xfrm>
          </p:grpSpPr>
          <p:sp>
            <p:nvSpPr>
              <p:cNvPr id="140" name="Round Same Side Corner Rectangle 6">
                <a:extLst>
                  <a:ext uri="{FF2B5EF4-FFF2-40B4-BE49-F238E27FC236}">
                    <a16:creationId xmlns:a16="http://schemas.microsoft.com/office/drawing/2014/main" id="{DDB31780-1D6F-45BE-86B3-7C5C6D9CE04D}"/>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41" name="Group 9">
                <a:extLst>
                  <a:ext uri="{FF2B5EF4-FFF2-40B4-BE49-F238E27FC236}">
                    <a16:creationId xmlns:a16="http://schemas.microsoft.com/office/drawing/2014/main" id="{EEA71790-8A31-4CCC-A614-BB35DF728B31}"/>
                  </a:ext>
                </a:extLst>
              </p:cNvPr>
              <p:cNvGrpSpPr/>
              <p:nvPr/>
            </p:nvGrpSpPr>
            <p:grpSpPr>
              <a:xfrm>
                <a:off x="1938544" y="1152526"/>
                <a:ext cx="4792657" cy="446296"/>
                <a:chOff x="1600200" y="1295400"/>
                <a:chExt cx="5410200" cy="670560"/>
              </a:xfrm>
            </p:grpSpPr>
            <p:sp>
              <p:nvSpPr>
                <p:cNvPr id="142" name="Rectangle 141">
                  <a:extLst>
                    <a:ext uri="{FF2B5EF4-FFF2-40B4-BE49-F238E27FC236}">
                      <a16:creationId xmlns:a16="http://schemas.microsoft.com/office/drawing/2014/main" id="{A6036328-EC1F-473A-A130-52E6F50705BD}"/>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3" name="Rectangle 142">
                  <a:extLst>
                    <a:ext uri="{FF2B5EF4-FFF2-40B4-BE49-F238E27FC236}">
                      <a16:creationId xmlns:a16="http://schemas.microsoft.com/office/drawing/2014/main" id="{487E963C-6047-43F9-BE77-89643E070BA6}"/>
                    </a:ext>
                  </a:extLst>
                </p:cNvPr>
                <p:cNvSpPr/>
                <p:nvPr/>
              </p:nvSpPr>
              <p:spPr>
                <a:xfrm>
                  <a:off x="1600200" y="1295400"/>
                  <a:ext cx="5410200" cy="609600"/>
                </a:xfrm>
                <a:prstGeom prst="rect">
                  <a:avLst/>
                </a:prstGeom>
                <a:solidFill>
                  <a:srgbClr val="003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39" name="TextBox 138">
              <a:extLst>
                <a:ext uri="{FF2B5EF4-FFF2-40B4-BE49-F238E27FC236}">
                  <a16:creationId xmlns:a16="http://schemas.microsoft.com/office/drawing/2014/main" id="{F158940E-DE07-4A33-9077-C8A92423D806}"/>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144" name="Group 10">
            <a:extLst>
              <a:ext uri="{FF2B5EF4-FFF2-40B4-BE49-F238E27FC236}">
                <a16:creationId xmlns:a16="http://schemas.microsoft.com/office/drawing/2014/main" id="{4C35EFB4-2711-4560-9465-E22BC95465CD}"/>
              </a:ext>
            </a:extLst>
          </p:cNvPr>
          <p:cNvGrpSpPr>
            <a:grpSpLocks noChangeAspect="1"/>
          </p:cNvGrpSpPr>
          <p:nvPr/>
        </p:nvGrpSpPr>
        <p:grpSpPr>
          <a:xfrm>
            <a:off x="7153796" y="6078415"/>
            <a:ext cx="648512" cy="595061"/>
            <a:chOff x="647700" y="1295400"/>
            <a:chExt cx="838200" cy="670560"/>
          </a:xfrm>
        </p:grpSpPr>
        <p:sp>
          <p:nvSpPr>
            <p:cNvPr id="145" name="Rectangle 144">
              <a:extLst>
                <a:ext uri="{FF2B5EF4-FFF2-40B4-BE49-F238E27FC236}">
                  <a16:creationId xmlns:a16="http://schemas.microsoft.com/office/drawing/2014/main" id="{AC8CADF5-7628-4D51-AFDD-2D049564DB04}"/>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6" name="Rectangle 145">
              <a:extLst>
                <a:ext uri="{FF2B5EF4-FFF2-40B4-BE49-F238E27FC236}">
                  <a16:creationId xmlns:a16="http://schemas.microsoft.com/office/drawing/2014/main" id="{0B311490-5EA8-475D-B181-95684457509B}"/>
                </a:ext>
              </a:extLst>
            </p:cNvPr>
            <p:cNvSpPr/>
            <p:nvPr/>
          </p:nvSpPr>
          <p:spPr>
            <a:xfrm>
              <a:off x="647700" y="1295400"/>
              <a:ext cx="838200" cy="609600"/>
            </a:xfrm>
            <a:prstGeom prst="rect">
              <a:avLst/>
            </a:prstGeom>
            <a:solidFill>
              <a:srgbClr val="00328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07</a:t>
              </a:r>
            </a:p>
          </p:txBody>
        </p:sp>
      </p:grpSp>
      <p:grpSp>
        <p:nvGrpSpPr>
          <p:cNvPr id="147" name="Group 146">
            <a:extLst>
              <a:ext uri="{FF2B5EF4-FFF2-40B4-BE49-F238E27FC236}">
                <a16:creationId xmlns:a16="http://schemas.microsoft.com/office/drawing/2014/main" id="{4B5F0849-63B4-4B32-A5C1-CD900621B402}"/>
              </a:ext>
            </a:extLst>
          </p:cNvPr>
          <p:cNvGrpSpPr>
            <a:grpSpLocks noChangeAspect="1"/>
          </p:cNvGrpSpPr>
          <p:nvPr/>
        </p:nvGrpSpPr>
        <p:grpSpPr>
          <a:xfrm>
            <a:off x="9070848" y="4267200"/>
            <a:ext cx="2468880" cy="2182516"/>
            <a:chOff x="734673" y="2479072"/>
            <a:chExt cx="1828800" cy="1616678"/>
          </a:xfrm>
          <a:effectLst>
            <a:outerShdw blurRad="228600" sx="102000" sy="102000" algn="ctr" rotWithShape="0">
              <a:prstClr val="black">
                <a:alpha val="40000"/>
              </a:prstClr>
            </a:outerShdw>
          </a:effectLst>
        </p:grpSpPr>
        <p:grpSp>
          <p:nvGrpSpPr>
            <p:cNvPr id="148" name="Group 65">
              <a:extLst>
                <a:ext uri="{FF2B5EF4-FFF2-40B4-BE49-F238E27FC236}">
                  <a16:creationId xmlns:a16="http://schemas.microsoft.com/office/drawing/2014/main" id="{4F2677FC-4850-4A27-AF03-D39AF7EA8F8B}"/>
                </a:ext>
              </a:extLst>
            </p:cNvPr>
            <p:cNvGrpSpPr/>
            <p:nvPr/>
          </p:nvGrpSpPr>
          <p:grpSpPr>
            <a:xfrm>
              <a:off x="734673" y="2479072"/>
              <a:ext cx="1828800" cy="1616678"/>
              <a:chOff x="1938544" y="1152526"/>
              <a:chExt cx="4792657" cy="1379149"/>
            </a:xfrm>
          </p:grpSpPr>
          <p:sp>
            <p:nvSpPr>
              <p:cNvPr id="150" name="Round Same Side Corner Rectangle 6">
                <a:extLst>
                  <a:ext uri="{FF2B5EF4-FFF2-40B4-BE49-F238E27FC236}">
                    <a16:creationId xmlns:a16="http://schemas.microsoft.com/office/drawing/2014/main" id="{E09D851D-6CA7-4CDA-9C6E-5AA1B5E6AABE}"/>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51" name="Group 9">
                <a:extLst>
                  <a:ext uri="{FF2B5EF4-FFF2-40B4-BE49-F238E27FC236}">
                    <a16:creationId xmlns:a16="http://schemas.microsoft.com/office/drawing/2014/main" id="{771BCF81-2BF4-4886-B5FF-64BBE985A340}"/>
                  </a:ext>
                </a:extLst>
              </p:cNvPr>
              <p:cNvGrpSpPr/>
              <p:nvPr/>
            </p:nvGrpSpPr>
            <p:grpSpPr>
              <a:xfrm>
                <a:off x="1938544" y="1152526"/>
                <a:ext cx="4792657" cy="446296"/>
                <a:chOff x="1600200" y="1295400"/>
                <a:chExt cx="5410200" cy="670560"/>
              </a:xfrm>
            </p:grpSpPr>
            <p:sp>
              <p:nvSpPr>
                <p:cNvPr id="152" name="Rectangle 151">
                  <a:extLst>
                    <a:ext uri="{FF2B5EF4-FFF2-40B4-BE49-F238E27FC236}">
                      <a16:creationId xmlns:a16="http://schemas.microsoft.com/office/drawing/2014/main" id="{061DE7D3-5EC0-415C-99EA-1DDF235C4CF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3" name="Rectangle 152">
                  <a:extLst>
                    <a:ext uri="{FF2B5EF4-FFF2-40B4-BE49-F238E27FC236}">
                      <a16:creationId xmlns:a16="http://schemas.microsoft.com/office/drawing/2014/main" id="{BE8A12DB-D0E5-4DF2-9D38-015C0B318650}"/>
                    </a:ext>
                  </a:extLst>
                </p:cNvPr>
                <p:cNvSpPr/>
                <p:nvPr/>
              </p:nvSpPr>
              <p:spPr>
                <a:xfrm>
                  <a:off x="1600200" y="1295400"/>
                  <a:ext cx="5410200" cy="609600"/>
                </a:xfrm>
                <a:prstGeom prst="rect">
                  <a:avLst/>
                </a:prstGeom>
                <a:solidFill>
                  <a:srgbClr val="000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49" name="TextBox 148">
              <a:extLst>
                <a:ext uri="{FF2B5EF4-FFF2-40B4-BE49-F238E27FC236}">
                  <a16:creationId xmlns:a16="http://schemas.microsoft.com/office/drawing/2014/main" id="{429F912A-4A50-4ECA-9638-4B79F0E0136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54545"/>
                  </a:solidFill>
                </a:rPr>
                <a:t>Lorem ipsum dolor sit amet, consectetur adipiscing elit, sed do eiusmod tempor incididunt ut labore et dolore magna aliqua..</a:t>
              </a:r>
              <a:endParaRPr lang="en-US" sz="1250" b="1" dirty="0">
                <a:solidFill>
                  <a:srgbClr val="454545"/>
                </a:solidFill>
              </a:endParaRPr>
            </a:p>
          </p:txBody>
        </p:sp>
      </p:grpSp>
      <p:grpSp>
        <p:nvGrpSpPr>
          <p:cNvPr id="154" name="Group 10">
            <a:extLst>
              <a:ext uri="{FF2B5EF4-FFF2-40B4-BE49-F238E27FC236}">
                <a16:creationId xmlns:a16="http://schemas.microsoft.com/office/drawing/2014/main" id="{8D63EC9D-49A4-4A63-B314-3CB946B7DC8B}"/>
              </a:ext>
            </a:extLst>
          </p:cNvPr>
          <p:cNvGrpSpPr>
            <a:grpSpLocks noChangeAspect="1"/>
          </p:cNvGrpSpPr>
          <p:nvPr/>
        </p:nvGrpSpPr>
        <p:grpSpPr>
          <a:xfrm>
            <a:off x="9965792" y="6078415"/>
            <a:ext cx="648512" cy="595061"/>
            <a:chOff x="647700" y="1295400"/>
            <a:chExt cx="838200" cy="670560"/>
          </a:xfrm>
        </p:grpSpPr>
        <p:sp>
          <p:nvSpPr>
            <p:cNvPr id="155" name="Rectangle 154">
              <a:extLst>
                <a:ext uri="{FF2B5EF4-FFF2-40B4-BE49-F238E27FC236}">
                  <a16:creationId xmlns:a16="http://schemas.microsoft.com/office/drawing/2014/main" id="{7EDF480E-DE89-4248-87A4-D9A3180F260C}"/>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6" name="Rectangle 155">
              <a:extLst>
                <a:ext uri="{FF2B5EF4-FFF2-40B4-BE49-F238E27FC236}">
                  <a16:creationId xmlns:a16="http://schemas.microsoft.com/office/drawing/2014/main" id="{02DD3B23-205F-40AC-ADD4-C4C9873D0169}"/>
                </a:ext>
              </a:extLst>
            </p:cNvPr>
            <p:cNvSpPr/>
            <p:nvPr/>
          </p:nvSpPr>
          <p:spPr>
            <a:xfrm>
              <a:off x="647700" y="1295400"/>
              <a:ext cx="838200" cy="609600"/>
            </a:xfrm>
            <a:prstGeom prst="rect">
              <a:avLst/>
            </a:prstGeom>
            <a:solidFill>
              <a:srgbClr val="000F6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08</a:t>
              </a:r>
            </a:p>
          </p:txBody>
        </p:sp>
      </p:grpSp>
      <p:pic>
        <p:nvPicPr>
          <p:cNvPr id="83" name="Picture 82">
            <a:hlinkClick r:id="rId2"/>
            <a:extLst>
              <a:ext uri="{FF2B5EF4-FFF2-40B4-BE49-F238E27FC236}">
                <a16:creationId xmlns:a16="http://schemas.microsoft.com/office/drawing/2014/main" id="{D1F45371-2EEF-40E8-BF6E-D29B2829BD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663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1000"/>
                                        <p:tgtEl>
                                          <p:spTgt spid="8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53"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p:cTn id="16" dur="1000" fill="hold"/>
                                        <p:tgtEl>
                                          <p:spTgt spid="32"/>
                                        </p:tgtEl>
                                        <p:attrNameLst>
                                          <p:attrName>ppt_w</p:attrName>
                                        </p:attrNameLst>
                                      </p:cBhvr>
                                      <p:tavLst>
                                        <p:tav tm="0">
                                          <p:val>
                                            <p:fltVal val="0"/>
                                          </p:val>
                                        </p:tav>
                                        <p:tav tm="100000">
                                          <p:val>
                                            <p:strVal val="#ppt_w"/>
                                          </p:val>
                                        </p:tav>
                                      </p:tavLst>
                                    </p:anim>
                                    <p:anim calcmode="lin" valueType="num">
                                      <p:cBhvr>
                                        <p:cTn id="17" dur="1000" fill="hold"/>
                                        <p:tgtEl>
                                          <p:spTgt spid="32"/>
                                        </p:tgtEl>
                                        <p:attrNameLst>
                                          <p:attrName>ppt_h</p:attrName>
                                        </p:attrNameLst>
                                      </p:cBhvr>
                                      <p:tavLst>
                                        <p:tav tm="0">
                                          <p:val>
                                            <p:fltVal val="0"/>
                                          </p:val>
                                        </p:tav>
                                        <p:tav tm="100000">
                                          <p:val>
                                            <p:strVal val="#ppt_h"/>
                                          </p:val>
                                        </p:tav>
                                      </p:tavLst>
                                    </p:anim>
                                    <p:animEffect transition="in" filter="fade">
                                      <p:cBhvr>
                                        <p:cTn id="18" dur="1000"/>
                                        <p:tgtEl>
                                          <p:spTgt spid="32"/>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par>
                                <p:cTn id="25" presetID="53"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p:cTn id="27" dur="1000" fill="hold"/>
                                        <p:tgtEl>
                                          <p:spTgt spid="94"/>
                                        </p:tgtEl>
                                        <p:attrNameLst>
                                          <p:attrName>ppt_w</p:attrName>
                                        </p:attrNameLst>
                                      </p:cBhvr>
                                      <p:tavLst>
                                        <p:tav tm="0">
                                          <p:val>
                                            <p:fltVal val="0"/>
                                          </p:val>
                                        </p:tav>
                                        <p:tav tm="100000">
                                          <p:val>
                                            <p:strVal val="#ppt_w"/>
                                          </p:val>
                                        </p:tav>
                                      </p:tavLst>
                                    </p:anim>
                                    <p:anim calcmode="lin" valueType="num">
                                      <p:cBhvr>
                                        <p:cTn id="28" dur="1000" fill="hold"/>
                                        <p:tgtEl>
                                          <p:spTgt spid="94"/>
                                        </p:tgtEl>
                                        <p:attrNameLst>
                                          <p:attrName>ppt_h</p:attrName>
                                        </p:attrNameLst>
                                      </p:cBhvr>
                                      <p:tavLst>
                                        <p:tav tm="0">
                                          <p:val>
                                            <p:fltVal val="0"/>
                                          </p:val>
                                        </p:tav>
                                        <p:tav tm="100000">
                                          <p:val>
                                            <p:strVal val="#ppt_h"/>
                                          </p:val>
                                        </p:tav>
                                      </p:tavLst>
                                    </p:anim>
                                    <p:animEffect transition="in" filter="fade">
                                      <p:cBhvr>
                                        <p:cTn id="29" dur="1000"/>
                                        <p:tgtEl>
                                          <p:spTgt spid="94"/>
                                        </p:tgtEl>
                                      </p:cBhvr>
                                    </p:animEffect>
                                  </p:childTnLst>
                                </p:cTn>
                              </p:par>
                            </p:childTnLst>
                          </p:cTn>
                        </p:par>
                        <p:par>
                          <p:cTn id="30" fill="hold">
                            <p:stCondLst>
                              <p:cond delay="3000"/>
                            </p:stCondLst>
                            <p:childTnLst>
                              <p:par>
                                <p:cTn id="31" presetID="42" presetClass="entr" presetSubtype="0" fill="hold"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anim calcmode="lin" valueType="num">
                                      <p:cBhvr>
                                        <p:cTn id="34" dur="1000" fill="hold"/>
                                        <p:tgtEl>
                                          <p:spTgt spid="97"/>
                                        </p:tgtEl>
                                        <p:attrNameLst>
                                          <p:attrName>ppt_x</p:attrName>
                                        </p:attrNameLst>
                                      </p:cBhvr>
                                      <p:tavLst>
                                        <p:tav tm="0">
                                          <p:val>
                                            <p:strVal val="#ppt_x"/>
                                          </p:val>
                                        </p:tav>
                                        <p:tav tm="100000">
                                          <p:val>
                                            <p:strVal val="#ppt_x"/>
                                          </p:val>
                                        </p:tav>
                                      </p:tavLst>
                                    </p:anim>
                                    <p:anim calcmode="lin" valueType="num">
                                      <p:cBhvr>
                                        <p:cTn id="35" dur="1000" fill="hold"/>
                                        <p:tgtEl>
                                          <p:spTgt spid="97"/>
                                        </p:tgtEl>
                                        <p:attrNameLst>
                                          <p:attrName>ppt_y</p:attrName>
                                        </p:attrNameLst>
                                      </p:cBhvr>
                                      <p:tavLst>
                                        <p:tav tm="0">
                                          <p:val>
                                            <p:strVal val="#ppt_y+.1"/>
                                          </p:val>
                                        </p:tav>
                                        <p:tav tm="100000">
                                          <p:val>
                                            <p:strVal val="#ppt_y"/>
                                          </p:val>
                                        </p:tav>
                                      </p:tavLst>
                                    </p:anim>
                                  </p:childTnLst>
                                </p:cTn>
                              </p:par>
                              <p:par>
                                <p:cTn id="36" presetID="53"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 calcmode="lin" valueType="num">
                                      <p:cBhvr>
                                        <p:cTn id="38" dur="1000" fill="hold"/>
                                        <p:tgtEl>
                                          <p:spTgt spid="104"/>
                                        </p:tgtEl>
                                        <p:attrNameLst>
                                          <p:attrName>ppt_w</p:attrName>
                                        </p:attrNameLst>
                                      </p:cBhvr>
                                      <p:tavLst>
                                        <p:tav tm="0">
                                          <p:val>
                                            <p:fltVal val="0"/>
                                          </p:val>
                                        </p:tav>
                                        <p:tav tm="100000">
                                          <p:val>
                                            <p:strVal val="#ppt_w"/>
                                          </p:val>
                                        </p:tav>
                                      </p:tavLst>
                                    </p:anim>
                                    <p:anim calcmode="lin" valueType="num">
                                      <p:cBhvr>
                                        <p:cTn id="39" dur="1000" fill="hold"/>
                                        <p:tgtEl>
                                          <p:spTgt spid="104"/>
                                        </p:tgtEl>
                                        <p:attrNameLst>
                                          <p:attrName>ppt_h</p:attrName>
                                        </p:attrNameLst>
                                      </p:cBhvr>
                                      <p:tavLst>
                                        <p:tav tm="0">
                                          <p:val>
                                            <p:fltVal val="0"/>
                                          </p:val>
                                        </p:tav>
                                        <p:tav tm="100000">
                                          <p:val>
                                            <p:strVal val="#ppt_h"/>
                                          </p:val>
                                        </p:tav>
                                      </p:tavLst>
                                    </p:anim>
                                    <p:animEffect transition="in" filter="fade">
                                      <p:cBhvr>
                                        <p:cTn id="40" dur="1000"/>
                                        <p:tgtEl>
                                          <p:spTgt spid="104"/>
                                        </p:tgtEl>
                                      </p:cBhvr>
                                    </p:animEffect>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1000"/>
                                        <p:tgtEl>
                                          <p:spTgt spid="107"/>
                                        </p:tgtEl>
                                      </p:cBhvr>
                                    </p:animEffect>
                                    <p:anim calcmode="lin" valueType="num">
                                      <p:cBhvr>
                                        <p:cTn id="45" dur="1000" fill="hold"/>
                                        <p:tgtEl>
                                          <p:spTgt spid="107"/>
                                        </p:tgtEl>
                                        <p:attrNameLst>
                                          <p:attrName>ppt_x</p:attrName>
                                        </p:attrNameLst>
                                      </p:cBhvr>
                                      <p:tavLst>
                                        <p:tav tm="0">
                                          <p:val>
                                            <p:strVal val="#ppt_x"/>
                                          </p:val>
                                        </p:tav>
                                        <p:tav tm="100000">
                                          <p:val>
                                            <p:strVal val="#ppt_x"/>
                                          </p:val>
                                        </p:tav>
                                      </p:tavLst>
                                    </p:anim>
                                    <p:anim calcmode="lin" valueType="num">
                                      <p:cBhvr>
                                        <p:cTn id="46" dur="1000" fill="hold"/>
                                        <p:tgtEl>
                                          <p:spTgt spid="107"/>
                                        </p:tgtEl>
                                        <p:attrNameLst>
                                          <p:attrName>ppt_y</p:attrName>
                                        </p:attrNameLst>
                                      </p:cBhvr>
                                      <p:tavLst>
                                        <p:tav tm="0">
                                          <p:val>
                                            <p:strVal val="#ppt_y+.1"/>
                                          </p:val>
                                        </p:tav>
                                        <p:tav tm="100000">
                                          <p:val>
                                            <p:strVal val="#ppt_y"/>
                                          </p:val>
                                        </p:tav>
                                      </p:tavLst>
                                    </p:anim>
                                  </p:childTnLst>
                                </p:cTn>
                              </p:par>
                              <p:par>
                                <p:cTn id="47" presetID="53" presetClass="entr" presetSubtype="0" fill="hold" nodeType="with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p:cTn id="49" dur="1000" fill="hold"/>
                                        <p:tgtEl>
                                          <p:spTgt spid="114"/>
                                        </p:tgtEl>
                                        <p:attrNameLst>
                                          <p:attrName>ppt_w</p:attrName>
                                        </p:attrNameLst>
                                      </p:cBhvr>
                                      <p:tavLst>
                                        <p:tav tm="0">
                                          <p:val>
                                            <p:fltVal val="0"/>
                                          </p:val>
                                        </p:tav>
                                        <p:tav tm="100000">
                                          <p:val>
                                            <p:strVal val="#ppt_w"/>
                                          </p:val>
                                        </p:tav>
                                      </p:tavLst>
                                    </p:anim>
                                    <p:anim calcmode="lin" valueType="num">
                                      <p:cBhvr>
                                        <p:cTn id="50" dur="1000" fill="hold"/>
                                        <p:tgtEl>
                                          <p:spTgt spid="114"/>
                                        </p:tgtEl>
                                        <p:attrNameLst>
                                          <p:attrName>ppt_h</p:attrName>
                                        </p:attrNameLst>
                                      </p:cBhvr>
                                      <p:tavLst>
                                        <p:tav tm="0">
                                          <p:val>
                                            <p:fltVal val="0"/>
                                          </p:val>
                                        </p:tav>
                                        <p:tav tm="100000">
                                          <p:val>
                                            <p:strVal val="#ppt_h"/>
                                          </p:val>
                                        </p:tav>
                                      </p:tavLst>
                                    </p:anim>
                                    <p:animEffect transition="in" filter="fade">
                                      <p:cBhvr>
                                        <p:cTn id="51" dur="1000"/>
                                        <p:tgtEl>
                                          <p:spTgt spid="114"/>
                                        </p:tgtEl>
                                      </p:cBhvr>
                                    </p:animEffect>
                                  </p:childTnLst>
                                </p:cTn>
                              </p:par>
                            </p:childTnLst>
                          </p:cTn>
                        </p:par>
                        <p:par>
                          <p:cTn id="52" fill="hold">
                            <p:stCondLst>
                              <p:cond delay="5000"/>
                            </p:stCondLst>
                            <p:childTnLst>
                              <p:par>
                                <p:cTn id="53" presetID="42" presetClass="entr" presetSubtype="0" fill="hold" nodeType="afterEffect">
                                  <p:stCondLst>
                                    <p:cond delay="0"/>
                                  </p:stCondLst>
                                  <p:childTnLst>
                                    <p:set>
                                      <p:cBhvr>
                                        <p:cTn id="54" dur="1" fill="hold">
                                          <p:stCondLst>
                                            <p:cond delay="0"/>
                                          </p:stCondLst>
                                        </p:cTn>
                                        <p:tgtEl>
                                          <p:spTgt spid="117"/>
                                        </p:tgtEl>
                                        <p:attrNameLst>
                                          <p:attrName>style.visibility</p:attrName>
                                        </p:attrNameLst>
                                      </p:cBhvr>
                                      <p:to>
                                        <p:strVal val="visible"/>
                                      </p:to>
                                    </p:set>
                                    <p:animEffect transition="in" filter="fade">
                                      <p:cBhvr>
                                        <p:cTn id="55" dur="1000"/>
                                        <p:tgtEl>
                                          <p:spTgt spid="117"/>
                                        </p:tgtEl>
                                      </p:cBhvr>
                                    </p:animEffect>
                                    <p:anim calcmode="lin" valueType="num">
                                      <p:cBhvr>
                                        <p:cTn id="56" dur="1000" fill="hold"/>
                                        <p:tgtEl>
                                          <p:spTgt spid="117"/>
                                        </p:tgtEl>
                                        <p:attrNameLst>
                                          <p:attrName>ppt_x</p:attrName>
                                        </p:attrNameLst>
                                      </p:cBhvr>
                                      <p:tavLst>
                                        <p:tav tm="0">
                                          <p:val>
                                            <p:strVal val="#ppt_x"/>
                                          </p:val>
                                        </p:tav>
                                        <p:tav tm="100000">
                                          <p:val>
                                            <p:strVal val="#ppt_x"/>
                                          </p:val>
                                        </p:tav>
                                      </p:tavLst>
                                    </p:anim>
                                    <p:anim calcmode="lin" valueType="num">
                                      <p:cBhvr>
                                        <p:cTn id="57" dur="1000" fill="hold"/>
                                        <p:tgtEl>
                                          <p:spTgt spid="117"/>
                                        </p:tgtEl>
                                        <p:attrNameLst>
                                          <p:attrName>ppt_y</p:attrName>
                                        </p:attrNameLst>
                                      </p:cBhvr>
                                      <p:tavLst>
                                        <p:tav tm="0">
                                          <p:val>
                                            <p:strVal val="#ppt_y+.1"/>
                                          </p:val>
                                        </p:tav>
                                        <p:tav tm="100000">
                                          <p:val>
                                            <p:strVal val="#ppt_y"/>
                                          </p:val>
                                        </p:tav>
                                      </p:tavLst>
                                    </p:anim>
                                  </p:childTnLst>
                                </p:cTn>
                              </p:par>
                              <p:par>
                                <p:cTn id="58" presetID="53" presetClass="entr" presetSubtype="0" fill="hold" nodeType="withEffect">
                                  <p:stCondLst>
                                    <p:cond delay="0"/>
                                  </p:stCondLst>
                                  <p:childTnLst>
                                    <p:set>
                                      <p:cBhvr>
                                        <p:cTn id="59" dur="1" fill="hold">
                                          <p:stCondLst>
                                            <p:cond delay="0"/>
                                          </p:stCondLst>
                                        </p:cTn>
                                        <p:tgtEl>
                                          <p:spTgt spid="124"/>
                                        </p:tgtEl>
                                        <p:attrNameLst>
                                          <p:attrName>style.visibility</p:attrName>
                                        </p:attrNameLst>
                                      </p:cBhvr>
                                      <p:to>
                                        <p:strVal val="visible"/>
                                      </p:to>
                                    </p:set>
                                    <p:anim calcmode="lin" valueType="num">
                                      <p:cBhvr>
                                        <p:cTn id="60" dur="1000" fill="hold"/>
                                        <p:tgtEl>
                                          <p:spTgt spid="124"/>
                                        </p:tgtEl>
                                        <p:attrNameLst>
                                          <p:attrName>ppt_w</p:attrName>
                                        </p:attrNameLst>
                                      </p:cBhvr>
                                      <p:tavLst>
                                        <p:tav tm="0">
                                          <p:val>
                                            <p:fltVal val="0"/>
                                          </p:val>
                                        </p:tav>
                                        <p:tav tm="100000">
                                          <p:val>
                                            <p:strVal val="#ppt_w"/>
                                          </p:val>
                                        </p:tav>
                                      </p:tavLst>
                                    </p:anim>
                                    <p:anim calcmode="lin" valueType="num">
                                      <p:cBhvr>
                                        <p:cTn id="61" dur="1000" fill="hold"/>
                                        <p:tgtEl>
                                          <p:spTgt spid="124"/>
                                        </p:tgtEl>
                                        <p:attrNameLst>
                                          <p:attrName>ppt_h</p:attrName>
                                        </p:attrNameLst>
                                      </p:cBhvr>
                                      <p:tavLst>
                                        <p:tav tm="0">
                                          <p:val>
                                            <p:fltVal val="0"/>
                                          </p:val>
                                        </p:tav>
                                        <p:tav tm="100000">
                                          <p:val>
                                            <p:strVal val="#ppt_h"/>
                                          </p:val>
                                        </p:tav>
                                      </p:tavLst>
                                    </p:anim>
                                    <p:animEffect transition="in" filter="fade">
                                      <p:cBhvr>
                                        <p:cTn id="62" dur="1000"/>
                                        <p:tgtEl>
                                          <p:spTgt spid="124"/>
                                        </p:tgtEl>
                                      </p:cBhvr>
                                    </p:animEffect>
                                  </p:childTnLst>
                                </p:cTn>
                              </p:par>
                            </p:childTnLst>
                          </p:cTn>
                        </p:par>
                        <p:par>
                          <p:cTn id="63" fill="hold">
                            <p:stCondLst>
                              <p:cond delay="6000"/>
                            </p:stCondLst>
                            <p:childTnLst>
                              <p:par>
                                <p:cTn id="64" presetID="42" presetClass="entr" presetSubtype="0" fill="hold" nodeType="after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fade">
                                      <p:cBhvr>
                                        <p:cTn id="66" dur="1000"/>
                                        <p:tgtEl>
                                          <p:spTgt spid="127"/>
                                        </p:tgtEl>
                                      </p:cBhvr>
                                    </p:animEffect>
                                    <p:anim calcmode="lin" valueType="num">
                                      <p:cBhvr>
                                        <p:cTn id="67" dur="1000" fill="hold"/>
                                        <p:tgtEl>
                                          <p:spTgt spid="127"/>
                                        </p:tgtEl>
                                        <p:attrNameLst>
                                          <p:attrName>ppt_x</p:attrName>
                                        </p:attrNameLst>
                                      </p:cBhvr>
                                      <p:tavLst>
                                        <p:tav tm="0">
                                          <p:val>
                                            <p:strVal val="#ppt_x"/>
                                          </p:val>
                                        </p:tav>
                                        <p:tav tm="100000">
                                          <p:val>
                                            <p:strVal val="#ppt_x"/>
                                          </p:val>
                                        </p:tav>
                                      </p:tavLst>
                                    </p:anim>
                                    <p:anim calcmode="lin" valueType="num">
                                      <p:cBhvr>
                                        <p:cTn id="68" dur="1000" fill="hold"/>
                                        <p:tgtEl>
                                          <p:spTgt spid="127"/>
                                        </p:tgtEl>
                                        <p:attrNameLst>
                                          <p:attrName>ppt_y</p:attrName>
                                        </p:attrNameLst>
                                      </p:cBhvr>
                                      <p:tavLst>
                                        <p:tav tm="0">
                                          <p:val>
                                            <p:strVal val="#ppt_y+.1"/>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34"/>
                                        </p:tgtEl>
                                        <p:attrNameLst>
                                          <p:attrName>style.visibility</p:attrName>
                                        </p:attrNameLst>
                                      </p:cBhvr>
                                      <p:to>
                                        <p:strVal val="visible"/>
                                      </p:to>
                                    </p:set>
                                    <p:anim calcmode="lin" valueType="num">
                                      <p:cBhvr>
                                        <p:cTn id="71" dur="1000" fill="hold"/>
                                        <p:tgtEl>
                                          <p:spTgt spid="134"/>
                                        </p:tgtEl>
                                        <p:attrNameLst>
                                          <p:attrName>ppt_w</p:attrName>
                                        </p:attrNameLst>
                                      </p:cBhvr>
                                      <p:tavLst>
                                        <p:tav tm="0">
                                          <p:val>
                                            <p:fltVal val="0"/>
                                          </p:val>
                                        </p:tav>
                                        <p:tav tm="100000">
                                          <p:val>
                                            <p:strVal val="#ppt_w"/>
                                          </p:val>
                                        </p:tav>
                                      </p:tavLst>
                                    </p:anim>
                                    <p:anim calcmode="lin" valueType="num">
                                      <p:cBhvr>
                                        <p:cTn id="72" dur="1000" fill="hold"/>
                                        <p:tgtEl>
                                          <p:spTgt spid="134"/>
                                        </p:tgtEl>
                                        <p:attrNameLst>
                                          <p:attrName>ppt_h</p:attrName>
                                        </p:attrNameLst>
                                      </p:cBhvr>
                                      <p:tavLst>
                                        <p:tav tm="0">
                                          <p:val>
                                            <p:fltVal val="0"/>
                                          </p:val>
                                        </p:tav>
                                        <p:tav tm="100000">
                                          <p:val>
                                            <p:strVal val="#ppt_h"/>
                                          </p:val>
                                        </p:tav>
                                      </p:tavLst>
                                    </p:anim>
                                    <p:animEffect transition="in" filter="fade">
                                      <p:cBhvr>
                                        <p:cTn id="73" dur="1000"/>
                                        <p:tgtEl>
                                          <p:spTgt spid="134"/>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137"/>
                                        </p:tgtEl>
                                        <p:attrNameLst>
                                          <p:attrName>style.visibility</p:attrName>
                                        </p:attrNameLst>
                                      </p:cBhvr>
                                      <p:to>
                                        <p:strVal val="visible"/>
                                      </p:to>
                                    </p:set>
                                    <p:animEffect transition="in" filter="fade">
                                      <p:cBhvr>
                                        <p:cTn id="77" dur="1000"/>
                                        <p:tgtEl>
                                          <p:spTgt spid="137"/>
                                        </p:tgtEl>
                                      </p:cBhvr>
                                    </p:animEffect>
                                    <p:anim calcmode="lin" valueType="num">
                                      <p:cBhvr>
                                        <p:cTn id="78" dur="1000" fill="hold"/>
                                        <p:tgtEl>
                                          <p:spTgt spid="137"/>
                                        </p:tgtEl>
                                        <p:attrNameLst>
                                          <p:attrName>ppt_x</p:attrName>
                                        </p:attrNameLst>
                                      </p:cBhvr>
                                      <p:tavLst>
                                        <p:tav tm="0">
                                          <p:val>
                                            <p:strVal val="#ppt_x"/>
                                          </p:val>
                                        </p:tav>
                                        <p:tav tm="100000">
                                          <p:val>
                                            <p:strVal val="#ppt_x"/>
                                          </p:val>
                                        </p:tav>
                                      </p:tavLst>
                                    </p:anim>
                                    <p:anim calcmode="lin" valueType="num">
                                      <p:cBhvr>
                                        <p:cTn id="79" dur="1000" fill="hold"/>
                                        <p:tgtEl>
                                          <p:spTgt spid="137"/>
                                        </p:tgtEl>
                                        <p:attrNameLst>
                                          <p:attrName>ppt_y</p:attrName>
                                        </p:attrNameLst>
                                      </p:cBhvr>
                                      <p:tavLst>
                                        <p:tav tm="0">
                                          <p:val>
                                            <p:strVal val="#ppt_y+.1"/>
                                          </p:val>
                                        </p:tav>
                                        <p:tav tm="100000">
                                          <p:val>
                                            <p:strVal val="#ppt_y"/>
                                          </p:val>
                                        </p:tav>
                                      </p:tavLst>
                                    </p:anim>
                                  </p:childTnLst>
                                </p:cTn>
                              </p:par>
                              <p:par>
                                <p:cTn id="80" presetID="53" presetClass="entr" presetSubtype="0" fill="hold" nodeType="with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p:cTn id="82" dur="1000" fill="hold"/>
                                        <p:tgtEl>
                                          <p:spTgt spid="144"/>
                                        </p:tgtEl>
                                        <p:attrNameLst>
                                          <p:attrName>ppt_w</p:attrName>
                                        </p:attrNameLst>
                                      </p:cBhvr>
                                      <p:tavLst>
                                        <p:tav tm="0">
                                          <p:val>
                                            <p:fltVal val="0"/>
                                          </p:val>
                                        </p:tav>
                                        <p:tav tm="100000">
                                          <p:val>
                                            <p:strVal val="#ppt_w"/>
                                          </p:val>
                                        </p:tav>
                                      </p:tavLst>
                                    </p:anim>
                                    <p:anim calcmode="lin" valueType="num">
                                      <p:cBhvr>
                                        <p:cTn id="83" dur="1000" fill="hold"/>
                                        <p:tgtEl>
                                          <p:spTgt spid="144"/>
                                        </p:tgtEl>
                                        <p:attrNameLst>
                                          <p:attrName>ppt_h</p:attrName>
                                        </p:attrNameLst>
                                      </p:cBhvr>
                                      <p:tavLst>
                                        <p:tav tm="0">
                                          <p:val>
                                            <p:fltVal val="0"/>
                                          </p:val>
                                        </p:tav>
                                        <p:tav tm="100000">
                                          <p:val>
                                            <p:strVal val="#ppt_h"/>
                                          </p:val>
                                        </p:tav>
                                      </p:tavLst>
                                    </p:anim>
                                    <p:animEffect transition="in" filter="fade">
                                      <p:cBhvr>
                                        <p:cTn id="84" dur="1000"/>
                                        <p:tgtEl>
                                          <p:spTgt spid="144"/>
                                        </p:tgtEl>
                                      </p:cBhvr>
                                    </p:animEffect>
                                  </p:childTnLst>
                                </p:cTn>
                              </p:par>
                            </p:childTnLst>
                          </p:cTn>
                        </p:par>
                        <p:par>
                          <p:cTn id="85" fill="hold">
                            <p:stCondLst>
                              <p:cond delay="8000"/>
                            </p:stCondLst>
                            <p:childTnLst>
                              <p:par>
                                <p:cTn id="86" presetID="42" presetClass="entr" presetSubtype="0"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fade">
                                      <p:cBhvr>
                                        <p:cTn id="88" dur="1000"/>
                                        <p:tgtEl>
                                          <p:spTgt spid="147"/>
                                        </p:tgtEl>
                                      </p:cBhvr>
                                    </p:animEffect>
                                    <p:anim calcmode="lin" valueType="num">
                                      <p:cBhvr>
                                        <p:cTn id="89" dur="1000" fill="hold"/>
                                        <p:tgtEl>
                                          <p:spTgt spid="147"/>
                                        </p:tgtEl>
                                        <p:attrNameLst>
                                          <p:attrName>ppt_x</p:attrName>
                                        </p:attrNameLst>
                                      </p:cBhvr>
                                      <p:tavLst>
                                        <p:tav tm="0">
                                          <p:val>
                                            <p:strVal val="#ppt_x"/>
                                          </p:val>
                                        </p:tav>
                                        <p:tav tm="100000">
                                          <p:val>
                                            <p:strVal val="#ppt_x"/>
                                          </p:val>
                                        </p:tav>
                                      </p:tavLst>
                                    </p:anim>
                                    <p:anim calcmode="lin" valueType="num">
                                      <p:cBhvr>
                                        <p:cTn id="90" dur="1000" fill="hold"/>
                                        <p:tgtEl>
                                          <p:spTgt spid="147"/>
                                        </p:tgtEl>
                                        <p:attrNameLst>
                                          <p:attrName>ppt_y</p:attrName>
                                        </p:attrNameLst>
                                      </p:cBhvr>
                                      <p:tavLst>
                                        <p:tav tm="0">
                                          <p:val>
                                            <p:strVal val="#ppt_y+.1"/>
                                          </p:val>
                                        </p:tav>
                                        <p:tav tm="100000">
                                          <p:val>
                                            <p:strVal val="#ppt_y"/>
                                          </p:val>
                                        </p:tav>
                                      </p:tavLst>
                                    </p:anim>
                                  </p:childTnLst>
                                </p:cTn>
                              </p:par>
                              <p:par>
                                <p:cTn id="91" presetID="53" presetClass="entr" presetSubtype="0" fill="hold" nodeType="withEffect">
                                  <p:stCondLst>
                                    <p:cond delay="0"/>
                                  </p:stCondLst>
                                  <p:childTnLst>
                                    <p:set>
                                      <p:cBhvr>
                                        <p:cTn id="92" dur="1" fill="hold">
                                          <p:stCondLst>
                                            <p:cond delay="0"/>
                                          </p:stCondLst>
                                        </p:cTn>
                                        <p:tgtEl>
                                          <p:spTgt spid="154"/>
                                        </p:tgtEl>
                                        <p:attrNameLst>
                                          <p:attrName>style.visibility</p:attrName>
                                        </p:attrNameLst>
                                      </p:cBhvr>
                                      <p:to>
                                        <p:strVal val="visible"/>
                                      </p:to>
                                    </p:set>
                                    <p:anim calcmode="lin" valueType="num">
                                      <p:cBhvr>
                                        <p:cTn id="93" dur="1000" fill="hold"/>
                                        <p:tgtEl>
                                          <p:spTgt spid="154"/>
                                        </p:tgtEl>
                                        <p:attrNameLst>
                                          <p:attrName>ppt_w</p:attrName>
                                        </p:attrNameLst>
                                      </p:cBhvr>
                                      <p:tavLst>
                                        <p:tav tm="0">
                                          <p:val>
                                            <p:fltVal val="0"/>
                                          </p:val>
                                        </p:tav>
                                        <p:tav tm="100000">
                                          <p:val>
                                            <p:strVal val="#ppt_w"/>
                                          </p:val>
                                        </p:tav>
                                      </p:tavLst>
                                    </p:anim>
                                    <p:anim calcmode="lin" valueType="num">
                                      <p:cBhvr>
                                        <p:cTn id="94" dur="1000" fill="hold"/>
                                        <p:tgtEl>
                                          <p:spTgt spid="154"/>
                                        </p:tgtEl>
                                        <p:attrNameLst>
                                          <p:attrName>ppt_h</p:attrName>
                                        </p:attrNameLst>
                                      </p:cBhvr>
                                      <p:tavLst>
                                        <p:tav tm="0">
                                          <p:val>
                                            <p:fltVal val="0"/>
                                          </p:val>
                                        </p:tav>
                                        <p:tav tm="100000">
                                          <p:val>
                                            <p:strVal val="#ppt_h"/>
                                          </p:val>
                                        </p:tav>
                                      </p:tavLst>
                                    </p:anim>
                                    <p:animEffect transition="in" filter="fade">
                                      <p:cBhvr>
                                        <p:cTn id="95"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2019-10-03T14:41:28Z</dcterms:modified>
</cp:coreProperties>
</file>