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22428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F60D2D9-29E7-4003-8F5F-F0750703102C}"/>
              </a:ext>
            </a:extLst>
          </p:cNvPr>
          <p:cNvGrpSpPr/>
          <p:nvPr/>
        </p:nvGrpSpPr>
        <p:grpSpPr>
          <a:xfrm>
            <a:off x="963578" y="1516257"/>
            <a:ext cx="2286000" cy="2072718"/>
            <a:chOff x="2198511" y="2316441"/>
            <a:chExt cx="2286000" cy="2072718"/>
          </a:xfrm>
        </p:grpSpPr>
        <p:sp>
          <p:nvSpPr>
            <p:cNvPr id="8" name="Freeform: Shape 7">
              <a:extLst>
                <a:ext uri="{FF2B5EF4-FFF2-40B4-BE49-F238E27FC236}">
                  <a16:creationId xmlns:a16="http://schemas.microsoft.com/office/drawing/2014/main" id="{CB89A666-F1CA-487D-87DD-8C1FB2B271A8}"/>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solidFill>
                <a:schemeClr val="bg1"/>
              </a:solidFill>
            </a:ln>
            <a:effectLst>
              <a:outerShdw blurRad="228600" dist="127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9" name="Freeform: Shape 8">
              <a:extLst>
                <a:ext uri="{FF2B5EF4-FFF2-40B4-BE49-F238E27FC236}">
                  <a16:creationId xmlns:a16="http://schemas.microsoft.com/office/drawing/2014/main" id="{7DD95F90-3F2C-4A31-AD77-6A8984869D93}"/>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0" name="Freeform: Shape 9">
              <a:extLst>
                <a:ext uri="{FF2B5EF4-FFF2-40B4-BE49-F238E27FC236}">
                  <a16:creationId xmlns:a16="http://schemas.microsoft.com/office/drawing/2014/main" id="{A523C12F-EF96-4739-9ACC-585B690ABD79}"/>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16" name="Freeform: Shape 15">
            <a:extLst>
              <a:ext uri="{FF2B5EF4-FFF2-40B4-BE49-F238E27FC236}">
                <a16:creationId xmlns:a16="http://schemas.microsoft.com/office/drawing/2014/main" id="{37404569-92EC-4FBA-B441-E61786E212D8}"/>
              </a:ext>
            </a:extLst>
          </p:cNvPr>
          <p:cNvSpPr>
            <a:spLocks noChangeAspect="1"/>
          </p:cNvSpPr>
          <p:nvPr/>
        </p:nvSpPr>
        <p:spPr>
          <a:xfrm>
            <a:off x="2822531" y="1527911"/>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pic>
        <p:nvPicPr>
          <p:cNvPr id="20" name="Graphic 19" descr="Books on Shelf">
            <a:extLst>
              <a:ext uri="{FF2B5EF4-FFF2-40B4-BE49-F238E27FC236}">
                <a16:creationId xmlns:a16="http://schemas.microsoft.com/office/drawing/2014/main" id="{4A1FD46B-020E-467A-B16B-7966178424B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0818" y="2183521"/>
            <a:ext cx="731520" cy="731520"/>
          </a:xfrm>
          <a:prstGeom prst="rect">
            <a:avLst/>
          </a:prstGeom>
        </p:spPr>
      </p:pic>
      <p:grpSp>
        <p:nvGrpSpPr>
          <p:cNvPr id="21" name="Group 20">
            <a:extLst>
              <a:ext uri="{FF2B5EF4-FFF2-40B4-BE49-F238E27FC236}">
                <a16:creationId xmlns:a16="http://schemas.microsoft.com/office/drawing/2014/main" id="{45D54CF2-DAC3-4387-B149-F1E72D0635C4}"/>
              </a:ext>
            </a:extLst>
          </p:cNvPr>
          <p:cNvGrpSpPr/>
          <p:nvPr/>
        </p:nvGrpSpPr>
        <p:grpSpPr>
          <a:xfrm>
            <a:off x="3573322" y="2641482"/>
            <a:ext cx="2286000" cy="2072718"/>
            <a:chOff x="2198511" y="2316441"/>
            <a:chExt cx="2286000" cy="2072718"/>
          </a:xfrm>
        </p:grpSpPr>
        <p:sp>
          <p:nvSpPr>
            <p:cNvPr id="22" name="Freeform: Shape 21">
              <a:extLst>
                <a:ext uri="{FF2B5EF4-FFF2-40B4-BE49-F238E27FC236}">
                  <a16:creationId xmlns:a16="http://schemas.microsoft.com/office/drawing/2014/main" id="{6546925C-A96B-4317-B01D-EEEDF314E87E}"/>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solidFill>
                <a:schemeClr val="bg1"/>
              </a:solidFill>
            </a:ln>
            <a:effectLst>
              <a:outerShdw blurRad="228600" dist="127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3" name="Freeform: Shape 22">
              <a:extLst>
                <a:ext uri="{FF2B5EF4-FFF2-40B4-BE49-F238E27FC236}">
                  <a16:creationId xmlns:a16="http://schemas.microsoft.com/office/drawing/2014/main" id="{8D6D55A6-4F70-4B7C-8957-AE6491EF1E41}"/>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4" name="Freeform: Shape 23">
              <a:extLst>
                <a:ext uri="{FF2B5EF4-FFF2-40B4-BE49-F238E27FC236}">
                  <a16:creationId xmlns:a16="http://schemas.microsoft.com/office/drawing/2014/main" id="{B0A7DCDC-F49E-4A75-B0D3-CA6FEE838389}"/>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25" name="Freeform: Shape 24">
            <a:extLst>
              <a:ext uri="{FF2B5EF4-FFF2-40B4-BE49-F238E27FC236}">
                <a16:creationId xmlns:a16="http://schemas.microsoft.com/office/drawing/2014/main" id="{C31A8998-F2DE-48E9-A283-D0A384BB631C}"/>
              </a:ext>
            </a:extLst>
          </p:cNvPr>
          <p:cNvSpPr>
            <a:spLocks noChangeAspect="1"/>
          </p:cNvSpPr>
          <p:nvPr/>
        </p:nvSpPr>
        <p:spPr>
          <a:xfrm>
            <a:off x="5432275" y="2653136"/>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nvGrpSpPr>
          <p:cNvPr id="27" name="Group 26">
            <a:extLst>
              <a:ext uri="{FF2B5EF4-FFF2-40B4-BE49-F238E27FC236}">
                <a16:creationId xmlns:a16="http://schemas.microsoft.com/office/drawing/2014/main" id="{9926A44A-9B78-4300-A229-FF117C2A0768}"/>
              </a:ext>
            </a:extLst>
          </p:cNvPr>
          <p:cNvGrpSpPr/>
          <p:nvPr/>
        </p:nvGrpSpPr>
        <p:grpSpPr>
          <a:xfrm>
            <a:off x="6160457" y="3729189"/>
            <a:ext cx="2286000" cy="2072718"/>
            <a:chOff x="2198511" y="2316441"/>
            <a:chExt cx="2286000" cy="2072718"/>
          </a:xfrm>
        </p:grpSpPr>
        <p:sp>
          <p:nvSpPr>
            <p:cNvPr id="28" name="Freeform: Shape 27">
              <a:extLst>
                <a:ext uri="{FF2B5EF4-FFF2-40B4-BE49-F238E27FC236}">
                  <a16:creationId xmlns:a16="http://schemas.microsoft.com/office/drawing/2014/main" id="{1E726774-F5C4-452D-8C20-8B35B2CA690F}"/>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solidFill>
                <a:schemeClr val="bg1"/>
              </a:solidFill>
            </a:ln>
            <a:effectLst>
              <a:outerShdw blurRad="228600" dist="127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9" name="Freeform: Shape 28">
              <a:extLst>
                <a:ext uri="{FF2B5EF4-FFF2-40B4-BE49-F238E27FC236}">
                  <a16:creationId xmlns:a16="http://schemas.microsoft.com/office/drawing/2014/main" id="{68687A7D-CE2F-40BA-904B-243392C4BF9A}"/>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0" name="Freeform: Shape 29">
              <a:extLst>
                <a:ext uri="{FF2B5EF4-FFF2-40B4-BE49-F238E27FC236}">
                  <a16:creationId xmlns:a16="http://schemas.microsoft.com/office/drawing/2014/main" id="{885A5B2B-DD67-43F7-B742-07941DFF282C}"/>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31" name="Freeform: Shape 30">
            <a:extLst>
              <a:ext uri="{FF2B5EF4-FFF2-40B4-BE49-F238E27FC236}">
                <a16:creationId xmlns:a16="http://schemas.microsoft.com/office/drawing/2014/main" id="{148E63F0-0F26-4D7D-963D-1182F14DC2E4}"/>
              </a:ext>
            </a:extLst>
          </p:cNvPr>
          <p:cNvSpPr>
            <a:spLocks noChangeAspect="1"/>
          </p:cNvSpPr>
          <p:nvPr/>
        </p:nvSpPr>
        <p:spPr>
          <a:xfrm>
            <a:off x="8019410" y="3740843"/>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nvGrpSpPr>
          <p:cNvPr id="33" name="Group 32">
            <a:extLst>
              <a:ext uri="{FF2B5EF4-FFF2-40B4-BE49-F238E27FC236}">
                <a16:creationId xmlns:a16="http://schemas.microsoft.com/office/drawing/2014/main" id="{F5D405E1-4063-42B0-81C8-276929D1810D}"/>
              </a:ext>
            </a:extLst>
          </p:cNvPr>
          <p:cNvGrpSpPr/>
          <p:nvPr/>
        </p:nvGrpSpPr>
        <p:grpSpPr>
          <a:xfrm>
            <a:off x="8691946" y="2634788"/>
            <a:ext cx="2286000" cy="2072718"/>
            <a:chOff x="2198511" y="2316441"/>
            <a:chExt cx="2286000" cy="2072718"/>
          </a:xfrm>
        </p:grpSpPr>
        <p:sp>
          <p:nvSpPr>
            <p:cNvPr id="34" name="Freeform: Shape 33">
              <a:extLst>
                <a:ext uri="{FF2B5EF4-FFF2-40B4-BE49-F238E27FC236}">
                  <a16:creationId xmlns:a16="http://schemas.microsoft.com/office/drawing/2014/main" id="{2B8026EC-165F-4D4F-B5A0-5B80EACB856F}"/>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solidFill>
                <a:schemeClr val="bg1"/>
              </a:solidFill>
            </a:ln>
            <a:effectLst>
              <a:outerShdw blurRad="228600" dist="127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5" name="Freeform: Shape 34">
              <a:extLst>
                <a:ext uri="{FF2B5EF4-FFF2-40B4-BE49-F238E27FC236}">
                  <a16:creationId xmlns:a16="http://schemas.microsoft.com/office/drawing/2014/main" id="{A53D167C-A947-4AC3-8F42-E3374D16CB5D}"/>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6" name="Freeform: Shape 35">
              <a:extLst>
                <a:ext uri="{FF2B5EF4-FFF2-40B4-BE49-F238E27FC236}">
                  <a16:creationId xmlns:a16="http://schemas.microsoft.com/office/drawing/2014/main" id="{D243D21E-D576-4863-A275-7CBD7EC85E23}"/>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37" name="Freeform: Shape 36">
            <a:extLst>
              <a:ext uri="{FF2B5EF4-FFF2-40B4-BE49-F238E27FC236}">
                <a16:creationId xmlns:a16="http://schemas.microsoft.com/office/drawing/2014/main" id="{93DD9BB4-31B7-42C4-91E3-3C7C118AC458}"/>
              </a:ext>
            </a:extLst>
          </p:cNvPr>
          <p:cNvSpPr>
            <a:spLocks noChangeAspect="1"/>
          </p:cNvSpPr>
          <p:nvPr/>
        </p:nvSpPr>
        <p:spPr>
          <a:xfrm>
            <a:off x="10550899" y="2646442"/>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pic>
        <p:nvPicPr>
          <p:cNvPr id="17" name="Graphic 16" descr="Flask">
            <a:extLst>
              <a:ext uri="{FF2B5EF4-FFF2-40B4-BE49-F238E27FC236}">
                <a16:creationId xmlns:a16="http://schemas.microsoft.com/office/drawing/2014/main" id="{93FD6D88-A2DA-4F0A-946D-D5F08D47E21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37697" y="4341746"/>
            <a:ext cx="731520" cy="731520"/>
          </a:xfrm>
          <a:prstGeom prst="rect">
            <a:avLst/>
          </a:prstGeom>
        </p:spPr>
      </p:pic>
      <p:pic>
        <p:nvPicPr>
          <p:cNvPr id="18" name="Graphic 17" descr="Microscope">
            <a:extLst>
              <a:ext uri="{FF2B5EF4-FFF2-40B4-BE49-F238E27FC236}">
                <a16:creationId xmlns:a16="http://schemas.microsoft.com/office/drawing/2014/main" id="{AA8937E8-745F-49F7-9A54-4BBBFDBDECD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469186" y="3305386"/>
            <a:ext cx="731520" cy="731520"/>
          </a:xfrm>
          <a:prstGeom prst="rect">
            <a:avLst/>
          </a:prstGeom>
        </p:spPr>
      </p:pic>
      <p:pic>
        <p:nvPicPr>
          <p:cNvPr id="19" name="Graphic 18" descr="Atom">
            <a:extLst>
              <a:ext uri="{FF2B5EF4-FFF2-40B4-BE49-F238E27FC236}">
                <a16:creationId xmlns:a16="http://schemas.microsoft.com/office/drawing/2014/main" id="{8958A411-C119-44E4-AC97-BAB4DB56FA7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350562" y="3326739"/>
            <a:ext cx="731520" cy="731520"/>
          </a:xfrm>
          <a:prstGeom prst="rect">
            <a:avLst/>
          </a:prstGeom>
        </p:spPr>
      </p:pic>
      <p:sp>
        <p:nvSpPr>
          <p:cNvPr id="39" name="TextBox 38">
            <a:extLst>
              <a:ext uri="{FF2B5EF4-FFF2-40B4-BE49-F238E27FC236}">
                <a16:creationId xmlns:a16="http://schemas.microsoft.com/office/drawing/2014/main" id="{D7400D4A-FC1E-4987-B3F3-E339249CEDA8}"/>
              </a:ext>
            </a:extLst>
          </p:cNvPr>
          <p:cNvSpPr txBox="1"/>
          <p:nvPr/>
        </p:nvSpPr>
        <p:spPr>
          <a:xfrm>
            <a:off x="3341018" y="5135940"/>
            <a:ext cx="2743200" cy="1569660"/>
          </a:xfrm>
          <a:prstGeom prst="rect">
            <a:avLst/>
          </a:prstGeom>
          <a:noFill/>
        </p:spPr>
        <p:txBody>
          <a:bodyPr wrap="square" rtlCol="0">
            <a:spAutoFit/>
          </a:bodyPr>
          <a:lstStyle/>
          <a:p>
            <a:pPr algn="ctr"/>
            <a:r>
              <a:rPr lang="en-US" sz="1400" dirty="0">
                <a:solidFill>
                  <a:srgbClr val="239BD3"/>
                </a:solidFill>
                <a:latin typeface="Bernard MT Condensed" panose="02050806060905020404" pitchFamily="18" charset="0"/>
              </a:rPr>
              <a:t>LOREM IPSUM DOLOR</a:t>
            </a:r>
          </a:p>
          <a:p>
            <a:pPr algn="ctr"/>
            <a:endParaRPr lang="en-US" sz="4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a:t>
            </a:r>
            <a:endParaRPr lang="en-US" sz="400" dirty="0">
              <a:solidFill>
                <a:srgbClr val="454545"/>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2C29D5EE-4BBB-42E3-A9FE-698E6C6D924E}"/>
              </a:ext>
            </a:extLst>
          </p:cNvPr>
          <p:cNvSpPr txBox="1"/>
          <p:nvPr/>
        </p:nvSpPr>
        <p:spPr>
          <a:xfrm>
            <a:off x="8583617" y="5135940"/>
            <a:ext cx="2743200" cy="1569660"/>
          </a:xfrm>
          <a:prstGeom prst="rect">
            <a:avLst/>
          </a:prstGeom>
          <a:noFill/>
        </p:spPr>
        <p:txBody>
          <a:bodyPr wrap="square" rtlCol="0">
            <a:spAutoFit/>
          </a:bodyPr>
          <a:lstStyle/>
          <a:p>
            <a:pPr algn="ctr"/>
            <a:r>
              <a:rPr lang="en-US" sz="1400" dirty="0">
                <a:solidFill>
                  <a:srgbClr val="0967B9"/>
                </a:solidFill>
                <a:latin typeface="Bernard MT Condensed" panose="02050806060905020404" pitchFamily="18" charset="0"/>
              </a:rPr>
              <a:t>LOREM IPSUM DOLOR</a:t>
            </a:r>
          </a:p>
          <a:p>
            <a:pPr algn="ctr"/>
            <a:endParaRPr lang="en-US" sz="4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a:t>
            </a:r>
            <a:endParaRPr lang="en-US" sz="400" dirty="0">
              <a:solidFill>
                <a:srgbClr val="454545"/>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3C74D7F9-7258-4BF7-B143-C5E5DCDE661C}"/>
              </a:ext>
            </a:extLst>
          </p:cNvPr>
          <p:cNvSpPr txBox="1"/>
          <p:nvPr/>
        </p:nvSpPr>
        <p:spPr>
          <a:xfrm>
            <a:off x="738682" y="3948528"/>
            <a:ext cx="2743200" cy="1569660"/>
          </a:xfrm>
          <a:prstGeom prst="rect">
            <a:avLst/>
          </a:prstGeom>
          <a:noFill/>
        </p:spPr>
        <p:txBody>
          <a:bodyPr wrap="square" rtlCol="0">
            <a:spAutoFit/>
          </a:bodyPr>
          <a:lstStyle/>
          <a:p>
            <a:pPr algn="ctr"/>
            <a:r>
              <a:rPr lang="en-US" sz="1400" dirty="0">
                <a:solidFill>
                  <a:srgbClr val="36B8E3"/>
                </a:solidFill>
                <a:latin typeface="Bernard MT Condensed" panose="02050806060905020404" pitchFamily="18" charset="0"/>
              </a:rPr>
              <a:t>LOREM IPSUM DOLOR</a:t>
            </a:r>
          </a:p>
          <a:p>
            <a:pPr algn="ctr"/>
            <a:endParaRPr lang="en-US" sz="4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a:t>
            </a:r>
            <a:endParaRPr lang="en-US" sz="400" dirty="0">
              <a:solidFill>
                <a:srgbClr val="454545"/>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9A0CAFB8-D79E-49D1-AAD0-F3C36381FEAF}"/>
              </a:ext>
            </a:extLst>
          </p:cNvPr>
          <p:cNvSpPr txBox="1"/>
          <p:nvPr/>
        </p:nvSpPr>
        <p:spPr>
          <a:xfrm>
            <a:off x="5935195" y="1844100"/>
            <a:ext cx="2743200" cy="1569660"/>
          </a:xfrm>
          <a:prstGeom prst="rect">
            <a:avLst/>
          </a:prstGeom>
          <a:noFill/>
        </p:spPr>
        <p:txBody>
          <a:bodyPr wrap="square" rtlCol="0">
            <a:spAutoFit/>
          </a:bodyPr>
          <a:lstStyle/>
          <a:p>
            <a:pPr algn="ctr"/>
            <a:r>
              <a:rPr lang="en-US" sz="1400" dirty="0">
                <a:solidFill>
                  <a:srgbClr val="157EBF"/>
                </a:solidFill>
                <a:latin typeface="Bernard MT Condensed" panose="02050806060905020404" pitchFamily="18" charset="0"/>
              </a:rPr>
              <a:t>LOREM IPSUM DOLOR</a:t>
            </a:r>
          </a:p>
          <a:p>
            <a:pPr algn="ctr"/>
            <a:endParaRPr lang="en-US" sz="4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a:t>
            </a:r>
            <a:endParaRPr lang="en-US" sz="400" dirty="0">
              <a:solidFill>
                <a:srgbClr val="454545"/>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E56FB4EB-27B0-480E-A617-A28A99882294}"/>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pic>
        <p:nvPicPr>
          <p:cNvPr id="32" name="Picture 31">
            <a:hlinkClick r:id="rId10"/>
            <a:extLst>
              <a:ext uri="{FF2B5EF4-FFF2-40B4-BE49-F238E27FC236}">
                <a16:creationId xmlns:a16="http://schemas.microsoft.com/office/drawing/2014/main" id="{7A477F49-2F65-4E95-A756-8B6C5C33727D}"/>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1609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right)">
                                      <p:cBhvr>
                                        <p:cTn id="7" dur="1000"/>
                                        <p:tgtEl>
                                          <p:spTgt spid="43"/>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par>
                                <p:cTn id="15" presetID="53" presetClass="entr" presetSubtype="16" fill="hold"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1000" fill="hold"/>
                                        <p:tgtEl>
                                          <p:spTgt spid="20"/>
                                        </p:tgtEl>
                                        <p:attrNameLst>
                                          <p:attrName>ppt_w</p:attrName>
                                        </p:attrNameLst>
                                      </p:cBhvr>
                                      <p:tavLst>
                                        <p:tav tm="0">
                                          <p:val>
                                            <p:fltVal val="0"/>
                                          </p:val>
                                        </p:tav>
                                        <p:tav tm="100000">
                                          <p:val>
                                            <p:strVal val="#ppt_w"/>
                                          </p:val>
                                        </p:tav>
                                      </p:tavLst>
                                    </p:anim>
                                    <p:anim calcmode="lin" valueType="num">
                                      <p:cBhvr>
                                        <p:cTn id="18" dur="1000" fill="hold"/>
                                        <p:tgtEl>
                                          <p:spTgt spid="20"/>
                                        </p:tgtEl>
                                        <p:attrNameLst>
                                          <p:attrName>ppt_h</p:attrName>
                                        </p:attrNameLst>
                                      </p:cBhvr>
                                      <p:tavLst>
                                        <p:tav tm="0">
                                          <p:val>
                                            <p:fltVal val="0"/>
                                          </p:val>
                                        </p:tav>
                                        <p:tav tm="100000">
                                          <p:val>
                                            <p:strVal val="#ppt_h"/>
                                          </p:val>
                                        </p:tav>
                                      </p:tavLst>
                                    </p:anim>
                                    <p:animEffect transition="in" filter="fade">
                                      <p:cBhvr>
                                        <p:cTn id="19" dur="1000"/>
                                        <p:tgtEl>
                                          <p:spTgt spid="20"/>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1000" fill="hold"/>
                                        <p:tgtEl>
                                          <p:spTgt spid="16"/>
                                        </p:tgtEl>
                                        <p:attrNameLst>
                                          <p:attrName>ppt_w</p:attrName>
                                        </p:attrNameLst>
                                      </p:cBhvr>
                                      <p:tavLst>
                                        <p:tav tm="0">
                                          <p:val>
                                            <p:fltVal val="0"/>
                                          </p:val>
                                        </p:tav>
                                        <p:tav tm="100000">
                                          <p:val>
                                            <p:strVal val="#ppt_w"/>
                                          </p:val>
                                        </p:tav>
                                      </p:tavLst>
                                    </p:anim>
                                    <p:anim calcmode="lin" valueType="num">
                                      <p:cBhvr>
                                        <p:cTn id="23" dur="1000" fill="hold"/>
                                        <p:tgtEl>
                                          <p:spTgt spid="16"/>
                                        </p:tgtEl>
                                        <p:attrNameLst>
                                          <p:attrName>ppt_h</p:attrName>
                                        </p:attrNameLst>
                                      </p:cBhvr>
                                      <p:tavLst>
                                        <p:tav tm="0">
                                          <p:val>
                                            <p:fltVal val="0"/>
                                          </p:val>
                                        </p:tav>
                                        <p:tav tm="100000">
                                          <p:val>
                                            <p:strVal val="#ppt_h"/>
                                          </p:val>
                                        </p:tav>
                                      </p:tavLst>
                                    </p:anim>
                                    <p:animEffect transition="in" filter="fade">
                                      <p:cBhvr>
                                        <p:cTn id="24" dur="1000"/>
                                        <p:tgtEl>
                                          <p:spTgt spid="16"/>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41"/>
                                        </p:tgtEl>
                                        <p:attrNameLst>
                                          <p:attrName>style.visibility</p:attrName>
                                        </p:attrNameLst>
                                      </p:cBhvr>
                                      <p:to>
                                        <p:strVal val="visible"/>
                                      </p:to>
                                    </p:set>
                                    <p:animEffect transition="in" filter="fade">
                                      <p:cBhvr>
                                        <p:cTn id="28" dur="1000"/>
                                        <p:tgtEl>
                                          <p:spTgt spid="41"/>
                                        </p:tgtEl>
                                      </p:cBhvr>
                                    </p:animEffect>
                                    <p:anim calcmode="lin" valueType="num">
                                      <p:cBhvr>
                                        <p:cTn id="29" dur="1000" fill="hold"/>
                                        <p:tgtEl>
                                          <p:spTgt spid="41"/>
                                        </p:tgtEl>
                                        <p:attrNameLst>
                                          <p:attrName>ppt_x</p:attrName>
                                        </p:attrNameLst>
                                      </p:cBhvr>
                                      <p:tavLst>
                                        <p:tav tm="0">
                                          <p:val>
                                            <p:strVal val="#ppt_x"/>
                                          </p:val>
                                        </p:tav>
                                        <p:tav tm="100000">
                                          <p:val>
                                            <p:strVal val="#ppt_x"/>
                                          </p:val>
                                        </p:tav>
                                      </p:tavLst>
                                    </p:anim>
                                    <p:anim calcmode="lin" valueType="num">
                                      <p:cBhvr>
                                        <p:cTn id="30" dur="1000" fill="hold"/>
                                        <p:tgtEl>
                                          <p:spTgt spid="41"/>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31" presetClass="entr" presetSubtype="0" fill="hold" nodeType="afterEffect">
                                  <p:stCondLst>
                                    <p:cond delay="0"/>
                                  </p:stCondLst>
                                  <p:childTnLst>
                                    <p:set>
                                      <p:cBhvr>
                                        <p:cTn id="33" dur="1" fill="hold">
                                          <p:stCondLst>
                                            <p:cond delay="0"/>
                                          </p:stCondLst>
                                        </p:cTn>
                                        <p:tgtEl>
                                          <p:spTgt spid="21"/>
                                        </p:tgtEl>
                                        <p:attrNameLst>
                                          <p:attrName>style.visibility</p:attrName>
                                        </p:attrNameLst>
                                      </p:cBhvr>
                                      <p:to>
                                        <p:strVal val="visible"/>
                                      </p:to>
                                    </p:set>
                                    <p:anim calcmode="lin" valueType="num">
                                      <p:cBhvr>
                                        <p:cTn id="34" dur="1000" fill="hold"/>
                                        <p:tgtEl>
                                          <p:spTgt spid="21"/>
                                        </p:tgtEl>
                                        <p:attrNameLst>
                                          <p:attrName>ppt_w</p:attrName>
                                        </p:attrNameLst>
                                      </p:cBhvr>
                                      <p:tavLst>
                                        <p:tav tm="0">
                                          <p:val>
                                            <p:fltVal val="0"/>
                                          </p:val>
                                        </p:tav>
                                        <p:tav tm="100000">
                                          <p:val>
                                            <p:strVal val="#ppt_w"/>
                                          </p:val>
                                        </p:tav>
                                      </p:tavLst>
                                    </p:anim>
                                    <p:anim calcmode="lin" valueType="num">
                                      <p:cBhvr>
                                        <p:cTn id="35" dur="1000" fill="hold"/>
                                        <p:tgtEl>
                                          <p:spTgt spid="21"/>
                                        </p:tgtEl>
                                        <p:attrNameLst>
                                          <p:attrName>ppt_h</p:attrName>
                                        </p:attrNameLst>
                                      </p:cBhvr>
                                      <p:tavLst>
                                        <p:tav tm="0">
                                          <p:val>
                                            <p:fltVal val="0"/>
                                          </p:val>
                                        </p:tav>
                                        <p:tav tm="100000">
                                          <p:val>
                                            <p:strVal val="#ppt_h"/>
                                          </p:val>
                                        </p:tav>
                                      </p:tavLst>
                                    </p:anim>
                                    <p:anim calcmode="lin" valueType="num">
                                      <p:cBhvr>
                                        <p:cTn id="36" dur="1000" fill="hold"/>
                                        <p:tgtEl>
                                          <p:spTgt spid="21"/>
                                        </p:tgtEl>
                                        <p:attrNameLst>
                                          <p:attrName>style.rotation</p:attrName>
                                        </p:attrNameLst>
                                      </p:cBhvr>
                                      <p:tavLst>
                                        <p:tav tm="0">
                                          <p:val>
                                            <p:fltVal val="90"/>
                                          </p:val>
                                        </p:tav>
                                        <p:tav tm="100000">
                                          <p:val>
                                            <p:fltVal val="0"/>
                                          </p:val>
                                        </p:tav>
                                      </p:tavLst>
                                    </p:anim>
                                    <p:animEffect transition="in" filter="fade">
                                      <p:cBhvr>
                                        <p:cTn id="37" dur="1000"/>
                                        <p:tgtEl>
                                          <p:spTgt spid="21"/>
                                        </p:tgtEl>
                                      </p:cBhvr>
                                    </p:animEffect>
                                  </p:childTnLst>
                                </p:cTn>
                              </p:par>
                              <p:par>
                                <p:cTn id="38" presetID="53" presetClass="entr" presetSubtype="16" fill="hold" nodeType="withEffect">
                                  <p:stCondLst>
                                    <p:cond delay="0"/>
                                  </p:stCondLst>
                                  <p:childTnLst>
                                    <p:set>
                                      <p:cBhvr>
                                        <p:cTn id="39" dur="1" fill="hold">
                                          <p:stCondLst>
                                            <p:cond delay="0"/>
                                          </p:stCondLst>
                                        </p:cTn>
                                        <p:tgtEl>
                                          <p:spTgt spid="19"/>
                                        </p:tgtEl>
                                        <p:attrNameLst>
                                          <p:attrName>style.visibility</p:attrName>
                                        </p:attrNameLst>
                                      </p:cBhvr>
                                      <p:to>
                                        <p:strVal val="visible"/>
                                      </p:to>
                                    </p:set>
                                    <p:anim calcmode="lin" valueType="num">
                                      <p:cBhvr>
                                        <p:cTn id="40" dur="1000" fill="hold"/>
                                        <p:tgtEl>
                                          <p:spTgt spid="19"/>
                                        </p:tgtEl>
                                        <p:attrNameLst>
                                          <p:attrName>ppt_w</p:attrName>
                                        </p:attrNameLst>
                                      </p:cBhvr>
                                      <p:tavLst>
                                        <p:tav tm="0">
                                          <p:val>
                                            <p:fltVal val="0"/>
                                          </p:val>
                                        </p:tav>
                                        <p:tav tm="100000">
                                          <p:val>
                                            <p:strVal val="#ppt_w"/>
                                          </p:val>
                                        </p:tav>
                                      </p:tavLst>
                                    </p:anim>
                                    <p:anim calcmode="lin" valueType="num">
                                      <p:cBhvr>
                                        <p:cTn id="41" dur="1000" fill="hold"/>
                                        <p:tgtEl>
                                          <p:spTgt spid="19"/>
                                        </p:tgtEl>
                                        <p:attrNameLst>
                                          <p:attrName>ppt_h</p:attrName>
                                        </p:attrNameLst>
                                      </p:cBhvr>
                                      <p:tavLst>
                                        <p:tav tm="0">
                                          <p:val>
                                            <p:fltVal val="0"/>
                                          </p:val>
                                        </p:tav>
                                        <p:tav tm="100000">
                                          <p:val>
                                            <p:strVal val="#ppt_h"/>
                                          </p:val>
                                        </p:tav>
                                      </p:tavLst>
                                    </p:anim>
                                    <p:animEffect transition="in" filter="fade">
                                      <p:cBhvr>
                                        <p:cTn id="42" dur="1000"/>
                                        <p:tgtEl>
                                          <p:spTgt spid="19"/>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p:cTn id="45" dur="1000" fill="hold"/>
                                        <p:tgtEl>
                                          <p:spTgt spid="25"/>
                                        </p:tgtEl>
                                        <p:attrNameLst>
                                          <p:attrName>ppt_w</p:attrName>
                                        </p:attrNameLst>
                                      </p:cBhvr>
                                      <p:tavLst>
                                        <p:tav tm="0">
                                          <p:val>
                                            <p:fltVal val="0"/>
                                          </p:val>
                                        </p:tav>
                                        <p:tav tm="100000">
                                          <p:val>
                                            <p:strVal val="#ppt_w"/>
                                          </p:val>
                                        </p:tav>
                                      </p:tavLst>
                                    </p:anim>
                                    <p:anim calcmode="lin" valueType="num">
                                      <p:cBhvr>
                                        <p:cTn id="46" dur="1000" fill="hold"/>
                                        <p:tgtEl>
                                          <p:spTgt spid="25"/>
                                        </p:tgtEl>
                                        <p:attrNameLst>
                                          <p:attrName>ppt_h</p:attrName>
                                        </p:attrNameLst>
                                      </p:cBhvr>
                                      <p:tavLst>
                                        <p:tav tm="0">
                                          <p:val>
                                            <p:fltVal val="0"/>
                                          </p:val>
                                        </p:tav>
                                        <p:tav tm="100000">
                                          <p:val>
                                            <p:strVal val="#ppt_h"/>
                                          </p:val>
                                        </p:tav>
                                      </p:tavLst>
                                    </p:anim>
                                    <p:animEffect transition="in" filter="fade">
                                      <p:cBhvr>
                                        <p:cTn id="47" dur="1000"/>
                                        <p:tgtEl>
                                          <p:spTgt spid="25"/>
                                        </p:tgtEl>
                                      </p:cBhvr>
                                    </p:animEffect>
                                  </p:childTnLst>
                                </p:cTn>
                              </p:par>
                            </p:childTnLst>
                          </p:cTn>
                        </p:par>
                        <p:par>
                          <p:cTn id="48" fill="hold">
                            <p:stCondLst>
                              <p:cond delay="4000"/>
                            </p:stCondLst>
                            <p:childTnLst>
                              <p:par>
                                <p:cTn id="49" presetID="42" presetClass="entr" presetSubtype="0" fill="hold" grpId="0" nodeType="after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fade">
                                      <p:cBhvr>
                                        <p:cTn id="51" dur="1000"/>
                                        <p:tgtEl>
                                          <p:spTgt spid="39"/>
                                        </p:tgtEl>
                                      </p:cBhvr>
                                    </p:animEffect>
                                    <p:anim calcmode="lin" valueType="num">
                                      <p:cBhvr>
                                        <p:cTn id="52" dur="1000" fill="hold"/>
                                        <p:tgtEl>
                                          <p:spTgt spid="39"/>
                                        </p:tgtEl>
                                        <p:attrNameLst>
                                          <p:attrName>ppt_x</p:attrName>
                                        </p:attrNameLst>
                                      </p:cBhvr>
                                      <p:tavLst>
                                        <p:tav tm="0">
                                          <p:val>
                                            <p:strVal val="#ppt_x"/>
                                          </p:val>
                                        </p:tav>
                                        <p:tav tm="100000">
                                          <p:val>
                                            <p:strVal val="#ppt_x"/>
                                          </p:val>
                                        </p:tav>
                                      </p:tavLst>
                                    </p:anim>
                                    <p:anim calcmode="lin" valueType="num">
                                      <p:cBhvr>
                                        <p:cTn id="53" dur="1000" fill="hold"/>
                                        <p:tgtEl>
                                          <p:spTgt spid="39"/>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31" presetClass="entr" presetSubtype="0" fill="hold" nodeType="afterEffect">
                                  <p:stCondLst>
                                    <p:cond delay="0"/>
                                  </p:stCondLst>
                                  <p:childTnLst>
                                    <p:set>
                                      <p:cBhvr>
                                        <p:cTn id="56" dur="1" fill="hold">
                                          <p:stCondLst>
                                            <p:cond delay="0"/>
                                          </p:stCondLst>
                                        </p:cTn>
                                        <p:tgtEl>
                                          <p:spTgt spid="27"/>
                                        </p:tgtEl>
                                        <p:attrNameLst>
                                          <p:attrName>style.visibility</p:attrName>
                                        </p:attrNameLst>
                                      </p:cBhvr>
                                      <p:to>
                                        <p:strVal val="visible"/>
                                      </p:to>
                                    </p:set>
                                    <p:anim calcmode="lin" valueType="num">
                                      <p:cBhvr>
                                        <p:cTn id="57" dur="1000" fill="hold"/>
                                        <p:tgtEl>
                                          <p:spTgt spid="27"/>
                                        </p:tgtEl>
                                        <p:attrNameLst>
                                          <p:attrName>ppt_w</p:attrName>
                                        </p:attrNameLst>
                                      </p:cBhvr>
                                      <p:tavLst>
                                        <p:tav tm="0">
                                          <p:val>
                                            <p:fltVal val="0"/>
                                          </p:val>
                                        </p:tav>
                                        <p:tav tm="100000">
                                          <p:val>
                                            <p:strVal val="#ppt_w"/>
                                          </p:val>
                                        </p:tav>
                                      </p:tavLst>
                                    </p:anim>
                                    <p:anim calcmode="lin" valueType="num">
                                      <p:cBhvr>
                                        <p:cTn id="58" dur="1000" fill="hold"/>
                                        <p:tgtEl>
                                          <p:spTgt spid="27"/>
                                        </p:tgtEl>
                                        <p:attrNameLst>
                                          <p:attrName>ppt_h</p:attrName>
                                        </p:attrNameLst>
                                      </p:cBhvr>
                                      <p:tavLst>
                                        <p:tav tm="0">
                                          <p:val>
                                            <p:fltVal val="0"/>
                                          </p:val>
                                        </p:tav>
                                        <p:tav tm="100000">
                                          <p:val>
                                            <p:strVal val="#ppt_h"/>
                                          </p:val>
                                        </p:tav>
                                      </p:tavLst>
                                    </p:anim>
                                    <p:anim calcmode="lin" valueType="num">
                                      <p:cBhvr>
                                        <p:cTn id="59" dur="1000" fill="hold"/>
                                        <p:tgtEl>
                                          <p:spTgt spid="27"/>
                                        </p:tgtEl>
                                        <p:attrNameLst>
                                          <p:attrName>style.rotation</p:attrName>
                                        </p:attrNameLst>
                                      </p:cBhvr>
                                      <p:tavLst>
                                        <p:tav tm="0">
                                          <p:val>
                                            <p:fltVal val="90"/>
                                          </p:val>
                                        </p:tav>
                                        <p:tav tm="100000">
                                          <p:val>
                                            <p:fltVal val="0"/>
                                          </p:val>
                                        </p:tav>
                                      </p:tavLst>
                                    </p:anim>
                                    <p:animEffect transition="in" filter="fade">
                                      <p:cBhvr>
                                        <p:cTn id="60" dur="1000"/>
                                        <p:tgtEl>
                                          <p:spTgt spid="27"/>
                                        </p:tgtEl>
                                      </p:cBhvr>
                                    </p:animEffect>
                                  </p:childTnLst>
                                </p:cTn>
                              </p:par>
                              <p:par>
                                <p:cTn id="61" presetID="53" presetClass="entr" presetSubtype="16" fill="hold" nodeType="with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p:cTn id="63" dur="1000" fill="hold"/>
                                        <p:tgtEl>
                                          <p:spTgt spid="17"/>
                                        </p:tgtEl>
                                        <p:attrNameLst>
                                          <p:attrName>ppt_w</p:attrName>
                                        </p:attrNameLst>
                                      </p:cBhvr>
                                      <p:tavLst>
                                        <p:tav tm="0">
                                          <p:val>
                                            <p:fltVal val="0"/>
                                          </p:val>
                                        </p:tav>
                                        <p:tav tm="100000">
                                          <p:val>
                                            <p:strVal val="#ppt_w"/>
                                          </p:val>
                                        </p:tav>
                                      </p:tavLst>
                                    </p:anim>
                                    <p:anim calcmode="lin" valueType="num">
                                      <p:cBhvr>
                                        <p:cTn id="64" dur="1000" fill="hold"/>
                                        <p:tgtEl>
                                          <p:spTgt spid="17"/>
                                        </p:tgtEl>
                                        <p:attrNameLst>
                                          <p:attrName>ppt_h</p:attrName>
                                        </p:attrNameLst>
                                      </p:cBhvr>
                                      <p:tavLst>
                                        <p:tav tm="0">
                                          <p:val>
                                            <p:fltVal val="0"/>
                                          </p:val>
                                        </p:tav>
                                        <p:tav tm="100000">
                                          <p:val>
                                            <p:strVal val="#ppt_h"/>
                                          </p:val>
                                        </p:tav>
                                      </p:tavLst>
                                    </p:anim>
                                    <p:animEffect transition="in" filter="fade">
                                      <p:cBhvr>
                                        <p:cTn id="65" dur="1000"/>
                                        <p:tgtEl>
                                          <p:spTgt spid="17"/>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31"/>
                                        </p:tgtEl>
                                        <p:attrNameLst>
                                          <p:attrName>style.visibility</p:attrName>
                                        </p:attrNameLst>
                                      </p:cBhvr>
                                      <p:to>
                                        <p:strVal val="visible"/>
                                      </p:to>
                                    </p:set>
                                    <p:anim calcmode="lin" valueType="num">
                                      <p:cBhvr>
                                        <p:cTn id="68" dur="1000" fill="hold"/>
                                        <p:tgtEl>
                                          <p:spTgt spid="31"/>
                                        </p:tgtEl>
                                        <p:attrNameLst>
                                          <p:attrName>ppt_w</p:attrName>
                                        </p:attrNameLst>
                                      </p:cBhvr>
                                      <p:tavLst>
                                        <p:tav tm="0">
                                          <p:val>
                                            <p:fltVal val="0"/>
                                          </p:val>
                                        </p:tav>
                                        <p:tav tm="100000">
                                          <p:val>
                                            <p:strVal val="#ppt_w"/>
                                          </p:val>
                                        </p:tav>
                                      </p:tavLst>
                                    </p:anim>
                                    <p:anim calcmode="lin" valueType="num">
                                      <p:cBhvr>
                                        <p:cTn id="69" dur="1000" fill="hold"/>
                                        <p:tgtEl>
                                          <p:spTgt spid="31"/>
                                        </p:tgtEl>
                                        <p:attrNameLst>
                                          <p:attrName>ppt_h</p:attrName>
                                        </p:attrNameLst>
                                      </p:cBhvr>
                                      <p:tavLst>
                                        <p:tav tm="0">
                                          <p:val>
                                            <p:fltVal val="0"/>
                                          </p:val>
                                        </p:tav>
                                        <p:tav tm="100000">
                                          <p:val>
                                            <p:strVal val="#ppt_h"/>
                                          </p:val>
                                        </p:tav>
                                      </p:tavLst>
                                    </p:anim>
                                    <p:animEffect transition="in" filter="fade">
                                      <p:cBhvr>
                                        <p:cTn id="70" dur="1000"/>
                                        <p:tgtEl>
                                          <p:spTgt spid="31"/>
                                        </p:tgtEl>
                                      </p:cBhvr>
                                    </p:animEffect>
                                  </p:childTnLst>
                                </p:cTn>
                              </p:par>
                            </p:childTnLst>
                          </p:cTn>
                        </p:par>
                        <p:par>
                          <p:cTn id="71" fill="hold">
                            <p:stCondLst>
                              <p:cond delay="6000"/>
                            </p:stCondLst>
                            <p:childTnLst>
                              <p:par>
                                <p:cTn id="72" presetID="47" presetClass="entr" presetSubtype="0" fill="hold" grpId="0" nodeType="afterEffect">
                                  <p:stCondLst>
                                    <p:cond delay="0"/>
                                  </p:stCondLst>
                                  <p:childTnLst>
                                    <p:set>
                                      <p:cBhvr>
                                        <p:cTn id="73" dur="1" fill="hold">
                                          <p:stCondLst>
                                            <p:cond delay="0"/>
                                          </p:stCondLst>
                                        </p:cTn>
                                        <p:tgtEl>
                                          <p:spTgt spid="42"/>
                                        </p:tgtEl>
                                        <p:attrNameLst>
                                          <p:attrName>style.visibility</p:attrName>
                                        </p:attrNameLst>
                                      </p:cBhvr>
                                      <p:to>
                                        <p:strVal val="visible"/>
                                      </p:to>
                                    </p:set>
                                    <p:animEffect transition="in" filter="fade">
                                      <p:cBhvr>
                                        <p:cTn id="74" dur="1000"/>
                                        <p:tgtEl>
                                          <p:spTgt spid="42"/>
                                        </p:tgtEl>
                                      </p:cBhvr>
                                    </p:animEffect>
                                    <p:anim calcmode="lin" valueType="num">
                                      <p:cBhvr>
                                        <p:cTn id="75" dur="1000" fill="hold"/>
                                        <p:tgtEl>
                                          <p:spTgt spid="42"/>
                                        </p:tgtEl>
                                        <p:attrNameLst>
                                          <p:attrName>ppt_x</p:attrName>
                                        </p:attrNameLst>
                                      </p:cBhvr>
                                      <p:tavLst>
                                        <p:tav tm="0">
                                          <p:val>
                                            <p:strVal val="#ppt_x"/>
                                          </p:val>
                                        </p:tav>
                                        <p:tav tm="100000">
                                          <p:val>
                                            <p:strVal val="#ppt_x"/>
                                          </p:val>
                                        </p:tav>
                                      </p:tavLst>
                                    </p:anim>
                                    <p:anim calcmode="lin" valueType="num">
                                      <p:cBhvr>
                                        <p:cTn id="76" dur="1000" fill="hold"/>
                                        <p:tgtEl>
                                          <p:spTgt spid="42"/>
                                        </p:tgtEl>
                                        <p:attrNameLst>
                                          <p:attrName>ppt_y</p:attrName>
                                        </p:attrNameLst>
                                      </p:cBhvr>
                                      <p:tavLst>
                                        <p:tav tm="0">
                                          <p:val>
                                            <p:strVal val="#ppt_y-.1"/>
                                          </p:val>
                                        </p:tav>
                                        <p:tav tm="100000">
                                          <p:val>
                                            <p:strVal val="#ppt_y"/>
                                          </p:val>
                                        </p:tav>
                                      </p:tavLst>
                                    </p:anim>
                                  </p:childTnLst>
                                </p:cTn>
                              </p:par>
                            </p:childTnLst>
                          </p:cTn>
                        </p:par>
                        <p:par>
                          <p:cTn id="77" fill="hold">
                            <p:stCondLst>
                              <p:cond delay="7000"/>
                            </p:stCondLst>
                            <p:childTnLst>
                              <p:par>
                                <p:cTn id="78" presetID="31" presetClass="entr" presetSubtype="0" fill="hold" nodeType="afterEffect">
                                  <p:stCondLst>
                                    <p:cond delay="0"/>
                                  </p:stCondLst>
                                  <p:childTnLst>
                                    <p:set>
                                      <p:cBhvr>
                                        <p:cTn id="79" dur="1" fill="hold">
                                          <p:stCondLst>
                                            <p:cond delay="0"/>
                                          </p:stCondLst>
                                        </p:cTn>
                                        <p:tgtEl>
                                          <p:spTgt spid="33"/>
                                        </p:tgtEl>
                                        <p:attrNameLst>
                                          <p:attrName>style.visibility</p:attrName>
                                        </p:attrNameLst>
                                      </p:cBhvr>
                                      <p:to>
                                        <p:strVal val="visible"/>
                                      </p:to>
                                    </p:set>
                                    <p:anim calcmode="lin" valueType="num">
                                      <p:cBhvr>
                                        <p:cTn id="80" dur="1000" fill="hold"/>
                                        <p:tgtEl>
                                          <p:spTgt spid="33"/>
                                        </p:tgtEl>
                                        <p:attrNameLst>
                                          <p:attrName>ppt_w</p:attrName>
                                        </p:attrNameLst>
                                      </p:cBhvr>
                                      <p:tavLst>
                                        <p:tav tm="0">
                                          <p:val>
                                            <p:fltVal val="0"/>
                                          </p:val>
                                        </p:tav>
                                        <p:tav tm="100000">
                                          <p:val>
                                            <p:strVal val="#ppt_w"/>
                                          </p:val>
                                        </p:tav>
                                      </p:tavLst>
                                    </p:anim>
                                    <p:anim calcmode="lin" valueType="num">
                                      <p:cBhvr>
                                        <p:cTn id="81" dur="1000" fill="hold"/>
                                        <p:tgtEl>
                                          <p:spTgt spid="33"/>
                                        </p:tgtEl>
                                        <p:attrNameLst>
                                          <p:attrName>ppt_h</p:attrName>
                                        </p:attrNameLst>
                                      </p:cBhvr>
                                      <p:tavLst>
                                        <p:tav tm="0">
                                          <p:val>
                                            <p:fltVal val="0"/>
                                          </p:val>
                                        </p:tav>
                                        <p:tav tm="100000">
                                          <p:val>
                                            <p:strVal val="#ppt_h"/>
                                          </p:val>
                                        </p:tav>
                                      </p:tavLst>
                                    </p:anim>
                                    <p:anim calcmode="lin" valueType="num">
                                      <p:cBhvr>
                                        <p:cTn id="82" dur="1000" fill="hold"/>
                                        <p:tgtEl>
                                          <p:spTgt spid="33"/>
                                        </p:tgtEl>
                                        <p:attrNameLst>
                                          <p:attrName>style.rotation</p:attrName>
                                        </p:attrNameLst>
                                      </p:cBhvr>
                                      <p:tavLst>
                                        <p:tav tm="0">
                                          <p:val>
                                            <p:fltVal val="90"/>
                                          </p:val>
                                        </p:tav>
                                        <p:tav tm="100000">
                                          <p:val>
                                            <p:fltVal val="0"/>
                                          </p:val>
                                        </p:tav>
                                      </p:tavLst>
                                    </p:anim>
                                    <p:animEffect transition="in" filter="fade">
                                      <p:cBhvr>
                                        <p:cTn id="83" dur="1000"/>
                                        <p:tgtEl>
                                          <p:spTgt spid="33"/>
                                        </p:tgtEl>
                                      </p:cBhvr>
                                    </p:animEffect>
                                  </p:childTnLst>
                                </p:cTn>
                              </p:par>
                              <p:par>
                                <p:cTn id="84" presetID="53" presetClass="entr" presetSubtype="16" fill="hold" nodeType="withEffect">
                                  <p:stCondLst>
                                    <p:cond delay="0"/>
                                  </p:stCondLst>
                                  <p:childTnLst>
                                    <p:set>
                                      <p:cBhvr>
                                        <p:cTn id="85" dur="1" fill="hold">
                                          <p:stCondLst>
                                            <p:cond delay="0"/>
                                          </p:stCondLst>
                                        </p:cTn>
                                        <p:tgtEl>
                                          <p:spTgt spid="18"/>
                                        </p:tgtEl>
                                        <p:attrNameLst>
                                          <p:attrName>style.visibility</p:attrName>
                                        </p:attrNameLst>
                                      </p:cBhvr>
                                      <p:to>
                                        <p:strVal val="visible"/>
                                      </p:to>
                                    </p:set>
                                    <p:anim calcmode="lin" valueType="num">
                                      <p:cBhvr>
                                        <p:cTn id="86" dur="1000" fill="hold"/>
                                        <p:tgtEl>
                                          <p:spTgt spid="18"/>
                                        </p:tgtEl>
                                        <p:attrNameLst>
                                          <p:attrName>ppt_w</p:attrName>
                                        </p:attrNameLst>
                                      </p:cBhvr>
                                      <p:tavLst>
                                        <p:tav tm="0">
                                          <p:val>
                                            <p:fltVal val="0"/>
                                          </p:val>
                                        </p:tav>
                                        <p:tav tm="100000">
                                          <p:val>
                                            <p:strVal val="#ppt_w"/>
                                          </p:val>
                                        </p:tav>
                                      </p:tavLst>
                                    </p:anim>
                                    <p:anim calcmode="lin" valueType="num">
                                      <p:cBhvr>
                                        <p:cTn id="87" dur="1000" fill="hold"/>
                                        <p:tgtEl>
                                          <p:spTgt spid="18"/>
                                        </p:tgtEl>
                                        <p:attrNameLst>
                                          <p:attrName>ppt_h</p:attrName>
                                        </p:attrNameLst>
                                      </p:cBhvr>
                                      <p:tavLst>
                                        <p:tav tm="0">
                                          <p:val>
                                            <p:fltVal val="0"/>
                                          </p:val>
                                        </p:tav>
                                        <p:tav tm="100000">
                                          <p:val>
                                            <p:strVal val="#ppt_h"/>
                                          </p:val>
                                        </p:tav>
                                      </p:tavLst>
                                    </p:anim>
                                    <p:animEffect transition="in" filter="fade">
                                      <p:cBhvr>
                                        <p:cTn id="88" dur="1000"/>
                                        <p:tgtEl>
                                          <p:spTgt spid="18"/>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37"/>
                                        </p:tgtEl>
                                        <p:attrNameLst>
                                          <p:attrName>style.visibility</p:attrName>
                                        </p:attrNameLst>
                                      </p:cBhvr>
                                      <p:to>
                                        <p:strVal val="visible"/>
                                      </p:to>
                                    </p:set>
                                    <p:anim calcmode="lin" valueType="num">
                                      <p:cBhvr>
                                        <p:cTn id="91" dur="1000" fill="hold"/>
                                        <p:tgtEl>
                                          <p:spTgt spid="37"/>
                                        </p:tgtEl>
                                        <p:attrNameLst>
                                          <p:attrName>ppt_w</p:attrName>
                                        </p:attrNameLst>
                                      </p:cBhvr>
                                      <p:tavLst>
                                        <p:tav tm="0">
                                          <p:val>
                                            <p:fltVal val="0"/>
                                          </p:val>
                                        </p:tav>
                                        <p:tav tm="100000">
                                          <p:val>
                                            <p:strVal val="#ppt_w"/>
                                          </p:val>
                                        </p:tav>
                                      </p:tavLst>
                                    </p:anim>
                                    <p:anim calcmode="lin" valueType="num">
                                      <p:cBhvr>
                                        <p:cTn id="92" dur="1000" fill="hold"/>
                                        <p:tgtEl>
                                          <p:spTgt spid="37"/>
                                        </p:tgtEl>
                                        <p:attrNameLst>
                                          <p:attrName>ppt_h</p:attrName>
                                        </p:attrNameLst>
                                      </p:cBhvr>
                                      <p:tavLst>
                                        <p:tav tm="0">
                                          <p:val>
                                            <p:fltVal val="0"/>
                                          </p:val>
                                        </p:tav>
                                        <p:tav tm="100000">
                                          <p:val>
                                            <p:strVal val="#ppt_h"/>
                                          </p:val>
                                        </p:tav>
                                      </p:tavLst>
                                    </p:anim>
                                    <p:animEffect transition="in" filter="fade">
                                      <p:cBhvr>
                                        <p:cTn id="93" dur="1000"/>
                                        <p:tgtEl>
                                          <p:spTgt spid="37"/>
                                        </p:tgtEl>
                                      </p:cBhvr>
                                    </p:animEffect>
                                  </p:childTnLst>
                                </p:cTn>
                              </p:par>
                            </p:childTnLst>
                          </p:cTn>
                        </p:par>
                        <p:par>
                          <p:cTn id="94" fill="hold">
                            <p:stCondLst>
                              <p:cond delay="8000"/>
                            </p:stCondLst>
                            <p:childTnLst>
                              <p:par>
                                <p:cTn id="95" presetID="42" presetClass="entr" presetSubtype="0" fill="hold" grpId="0" nodeType="afterEffect">
                                  <p:stCondLst>
                                    <p:cond delay="0"/>
                                  </p:stCondLst>
                                  <p:childTnLst>
                                    <p:set>
                                      <p:cBhvr>
                                        <p:cTn id="96" dur="1" fill="hold">
                                          <p:stCondLst>
                                            <p:cond delay="0"/>
                                          </p:stCondLst>
                                        </p:cTn>
                                        <p:tgtEl>
                                          <p:spTgt spid="40"/>
                                        </p:tgtEl>
                                        <p:attrNameLst>
                                          <p:attrName>style.visibility</p:attrName>
                                        </p:attrNameLst>
                                      </p:cBhvr>
                                      <p:to>
                                        <p:strVal val="visible"/>
                                      </p:to>
                                    </p:set>
                                    <p:animEffect transition="in" filter="fade">
                                      <p:cBhvr>
                                        <p:cTn id="97" dur="1000"/>
                                        <p:tgtEl>
                                          <p:spTgt spid="40"/>
                                        </p:tgtEl>
                                      </p:cBhvr>
                                    </p:animEffect>
                                    <p:anim calcmode="lin" valueType="num">
                                      <p:cBhvr>
                                        <p:cTn id="98" dur="1000" fill="hold"/>
                                        <p:tgtEl>
                                          <p:spTgt spid="40"/>
                                        </p:tgtEl>
                                        <p:attrNameLst>
                                          <p:attrName>ppt_x</p:attrName>
                                        </p:attrNameLst>
                                      </p:cBhvr>
                                      <p:tavLst>
                                        <p:tav tm="0">
                                          <p:val>
                                            <p:strVal val="#ppt_x"/>
                                          </p:val>
                                        </p:tav>
                                        <p:tav tm="100000">
                                          <p:val>
                                            <p:strVal val="#ppt_x"/>
                                          </p:val>
                                        </p:tav>
                                      </p:tavLst>
                                    </p:anim>
                                    <p:anim calcmode="lin" valueType="num">
                                      <p:cBhvr>
                                        <p:cTn id="99"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5" grpId="0" animBg="1"/>
      <p:bldP spid="31" grpId="0" animBg="1"/>
      <p:bldP spid="37" grpId="0" animBg="1"/>
      <p:bldP spid="39" grpId="0"/>
      <p:bldP spid="40" grpId="0"/>
      <p:bldP spid="41" grpId="0"/>
      <p:bldP spid="42"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1424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2019-10-03T14:40:33Z</dcterms:modified>
</cp:coreProperties>
</file>