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428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28654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28644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238850"/>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1851986"/>
            <a:ext cx="1961807" cy="1018740"/>
          </a:xfrm>
          <a:prstGeom prst="rect">
            <a:avLst/>
          </a:prstGeom>
          <a:noFill/>
        </p:spPr>
        <p:txBody>
          <a:bodyPr wrap="square" rtlCol="0">
            <a:spAutoFit/>
          </a:bodyPr>
          <a:lstStyle/>
          <a:p>
            <a:pPr algn="ctr" defTabSz="1219170">
              <a:spcBef>
                <a:spcPct val="20000"/>
              </a:spcBef>
              <a:defRPr/>
            </a:pPr>
            <a:r>
              <a:rPr lang="en-US" sz="1400" dirty="0">
                <a:solidFill>
                  <a:srgbClr val="36B8E3"/>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182007"/>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238850"/>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1851986"/>
            <a:ext cx="1961807" cy="1018740"/>
          </a:xfrm>
          <a:prstGeom prst="rect">
            <a:avLst/>
          </a:prstGeom>
          <a:noFill/>
        </p:spPr>
        <p:txBody>
          <a:bodyPr wrap="square" rtlCol="0">
            <a:spAutoFit/>
          </a:bodyPr>
          <a:lstStyle/>
          <a:p>
            <a:pPr algn="ctr" defTabSz="1219170">
              <a:spcBef>
                <a:spcPct val="20000"/>
              </a:spcBef>
              <a:defRPr/>
            </a:pPr>
            <a:r>
              <a:rPr lang="en-US" sz="1400" dirty="0">
                <a:solidFill>
                  <a:srgbClr val="157EBF"/>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194286"/>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3408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3621394"/>
            <a:ext cx="2009509" cy="2009508"/>
          </a:xfrm>
          <a:prstGeom prst="ellipse">
            <a:avLst/>
          </a:prstGeom>
          <a:solidFill>
            <a:schemeClr val="bg1"/>
          </a:soli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0665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3994389"/>
            <a:ext cx="1961807" cy="1018740"/>
          </a:xfrm>
          <a:prstGeom prst="rect">
            <a:avLst/>
          </a:prstGeom>
          <a:noFill/>
        </p:spPr>
        <p:txBody>
          <a:bodyPr wrap="square" rtlCol="0">
            <a:spAutoFit/>
          </a:bodyPr>
          <a:lstStyle/>
          <a:p>
            <a:pPr algn="ctr" defTabSz="1219170">
              <a:spcBef>
                <a:spcPct val="20000"/>
              </a:spcBef>
              <a:defRPr/>
            </a:pPr>
            <a:r>
              <a:rPr lang="en-US" sz="1400" dirty="0">
                <a:solidFill>
                  <a:srgbClr val="239BD3"/>
                </a:solidFill>
                <a:latin typeface="Bernard MT Condensed" panose="02050806060905020404" pitchFamily="18" charset="0"/>
              </a:rPr>
              <a:t>LOREM IPSUM</a:t>
            </a:r>
          </a:p>
          <a:p>
            <a:pPr algn="ctr" defTabSz="1219170">
              <a:spcBef>
                <a:spcPct val="20000"/>
              </a:spcBef>
              <a:defRPr/>
            </a:pPr>
            <a:r>
              <a:rPr lang="en-US" sz="1100" dirty="0">
                <a:solidFill>
                  <a:srgbClr val="454545"/>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078347"/>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53" name="TextBox 52">
            <a:extLst>
              <a:ext uri="{FF2B5EF4-FFF2-40B4-BE49-F238E27FC236}">
                <a16:creationId xmlns:a16="http://schemas.microsoft.com/office/drawing/2014/main" id="{B3EC0A27-6269-45A0-8F28-4867168C2273}"/>
              </a:ext>
            </a:extLst>
          </p:cNvPr>
          <p:cNvSpPr txBox="1"/>
          <p:nvPr/>
        </p:nvSpPr>
        <p:spPr>
          <a:xfrm>
            <a:off x="8512342" y="1695105"/>
            <a:ext cx="3374858" cy="4508927"/>
          </a:xfrm>
          <a:prstGeom prst="rect">
            <a:avLst/>
          </a:prstGeom>
          <a:noFill/>
        </p:spPr>
        <p:txBody>
          <a:bodyPr wrap="square" rtlCol="0">
            <a:spAutoFit/>
          </a:bodyPr>
          <a:lstStyle/>
          <a:p>
            <a:pPr algn="r"/>
            <a:r>
              <a:rPr lang="en-US" sz="1600" dirty="0">
                <a:solidFill>
                  <a:srgbClr val="454545"/>
                </a:solidFill>
                <a:latin typeface="Bernard MT Condensed" panose="02050806060905020404" pitchFamily="18" charset="0"/>
              </a:rPr>
              <a:t>LOREM IPSUM DOLOR</a:t>
            </a:r>
          </a:p>
          <a:p>
            <a:pPr algn="r"/>
            <a:endParaRPr lang="en-US" sz="1000" dirty="0">
              <a:solidFill>
                <a:srgbClr val="454545"/>
              </a:solidFill>
              <a:latin typeface="Candara" panose="020E0502030303020204" pitchFamily="34"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rgbClr val="454545"/>
              </a:solidFill>
              <a:latin typeface="Candara" panose="020E0502030303020204" pitchFamily="34"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a:p>
            <a:pPr marL="285750" indent="-285750" algn="r">
              <a:buFont typeface="Wingdings" panose="05000000000000000000" pitchFamily="2" charset="2"/>
              <a:buChar char="q"/>
            </a:pPr>
            <a:endParaRPr lang="en-US" sz="1400" dirty="0">
              <a:solidFill>
                <a:srgbClr val="454545"/>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 .</a:t>
            </a:r>
          </a:p>
          <a:p>
            <a:pPr algn="r"/>
            <a:endParaRPr lang="en-US" sz="1000" dirty="0">
              <a:solidFill>
                <a:srgbClr val="454545"/>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a:p>
            <a:pPr algn="r"/>
            <a:endParaRPr lang="en-US" sz="1000" dirty="0">
              <a:solidFill>
                <a:srgbClr val="454545"/>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8C6CDC96-CF09-4EAB-8495-6DFBD70C81F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pic>
        <p:nvPicPr>
          <p:cNvPr id="22" name="Picture 21">
            <a:hlinkClick r:id="rId2"/>
            <a:extLst>
              <a:ext uri="{FF2B5EF4-FFF2-40B4-BE49-F238E27FC236}">
                <a16:creationId xmlns:a16="http://schemas.microsoft.com/office/drawing/2014/main" id="{BF784663-15AE-49A6-9807-EDC212E774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2139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3">
                                            <p:txEl>
                                              <p:pRg st="0" end="0"/>
                                            </p:txEl>
                                          </p:spTgt>
                                        </p:tgtEl>
                                        <p:attrNameLst>
                                          <p:attrName>style.visibility</p:attrName>
                                        </p:attrNameLst>
                                      </p:cBhvr>
                                      <p:to>
                                        <p:strVal val="visible"/>
                                      </p:to>
                                    </p:set>
                                    <p:animEffect transition="in" filter="fade">
                                      <p:cBhvr>
                                        <p:cTn id="11" dur="500"/>
                                        <p:tgtEl>
                                          <p:spTgt spid="53">
                                            <p:txEl>
                                              <p:pRg st="0" end="0"/>
                                            </p:txEl>
                                          </p:spTgt>
                                        </p:tgtEl>
                                      </p:cBhvr>
                                    </p:animEffect>
                                    <p:anim calcmode="lin" valueType="num">
                                      <p:cBhvr>
                                        <p:cTn id="12"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3">
                                            <p:txEl>
                                              <p:pRg st="2" end="2"/>
                                            </p:txEl>
                                          </p:spTgt>
                                        </p:tgtEl>
                                        <p:attrNameLst>
                                          <p:attrName>style.visibility</p:attrName>
                                        </p:attrNameLst>
                                      </p:cBhvr>
                                      <p:to>
                                        <p:strVal val="visible"/>
                                      </p:to>
                                    </p:set>
                                    <p:animEffect transition="in" filter="fade">
                                      <p:cBhvr>
                                        <p:cTn id="17" dur="500"/>
                                        <p:tgtEl>
                                          <p:spTgt spid="53">
                                            <p:txEl>
                                              <p:pRg st="2" end="2"/>
                                            </p:txEl>
                                          </p:spTgt>
                                        </p:tgtEl>
                                      </p:cBhvr>
                                    </p:animEffect>
                                    <p:anim calcmode="lin" valueType="num">
                                      <p:cBhvr>
                                        <p:cTn id="18"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3">
                                            <p:txEl>
                                              <p:pRg st="4" end="4"/>
                                            </p:txEl>
                                          </p:spTgt>
                                        </p:tgtEl>
                                        <p:attrNameLst>
                                          <p:attrName>style.visibility</p:attrName>
                                        </p:attrNameLst>
                                      </p:cBhvr>
                                      <p:to>
                                        <p:strVal val="visible"/>
                                      </p:to>
                                    </p:set>
                                    <p:animEffect transition="in" filter="fade">
                                      <p:cBhvr>
                                        <p:cTn id="23" dur="500"/>
                                        <p:tgtEl>
                                          <p:spTgt spid="53">
                                            <p:txEl>
                                              <p:pRg st="4" end="4"/>
                                            </p:txEl>
                                          </p:spTgt>
                                        </p:tgtEl>
                                      </p:cBhvr>
                                    </p:animEffect>
                                    <p:anim calcmode="lin" valueType="num">
                                      <p:cBhvr>
                                        <p:cTn id="24"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3">
                                            <p:txEl>
                                              <p:pRg st="6" end="6"/>
                                            </p:txEl>
                                          </p:spTgt>
                                        </p:tgtEl>
                                        <p:attrNameLst>
                                          <p:attrName>style.visibility</p:attrName>
                                        </p:attrNameLst>
                                      </p:cBhvr>
                                      <p:to>
                                        <p:strVal val="visible"/>
                                      </p:to>
                                    </p:set>
                                    <p:animEffect transition="in" filter="fade">
                                      <p:cBhvr>
                                        <p:cTn id="29" dur="500"/>
                                        <p:tgtEl>
                                          <p:spTgt spid="53">
                                            <p:txEl>
                                              <p:pRg st="6" end="6"/>
                                            </p:txEl>
                                          </p:spTgt>
                                        </p:tgtEl>
                                      </p:cBhvr>
                                    </p:animEffect>
                                    <p:anim calcmode="lin" valueType="num">
                                      <p:cBhvr>
                                        <p:cTn id="30"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3">
                                            <p:txEl>
                                              <p:pRg st="8" end="8"/>
                                            </p:txEl>
                                          </p:spTgt>
                                        </p:tgtEl>
                                        <p:attrNameLst>
                                          <p:attrName>style.visibility</p:attrName>
                                        </p:attrNameLst>
                                      </p:cBhvr>
                                      <p:to>
                                        <p:strVal val="visible"/>
                                      </p:to>
                                    </p:set>
                                    <p:animEffect transition="in" filter="fade">
                                      <p:cBhvr>
                                        <p:cTn id="35" dur="500"/>
                                        <p:tgtEl>
                                          <p:spTgt spid="53">
                                            <p:txEl>
                                              <p:pRg st="8" end="8"/>
                                            </p:txEl>
                                          </p:spTgt>
                                        </p:tgtEl>
                                      </p:cBhvr>
                                    </p:animEffect>
                                    <p:anim calcmode="lin" valueType="num">
                                      <p:cBhvr>
                                        <p:cTn id="36"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3">
                                            <p:txEl>
                                              <p:pRg st="10" end="10"/>
                                            </p:txEl>
                                          </p:spTgt>
                                        </p:tgtEl>
                                        <p:attrNameLst>
                                          <p:attrName>style.visibility</p:attrName>
                                        </p:attrNameLst>
                                      </p:cBhvr>
                                      <p:to>
                                        <p:strVal val="visible"/>
                                      </p:to>
                                    </p:set>
                                    <p:animEffect transition="in" filter="fade">
                                      <p:cBhvr>
                                        <p:cTn id="41" dur="500"/>
                                        <p:tgtEl>
                                          <p:spTgt spid="53">
                                            <p:txEl>
                                              <p:pRg st="10" end="10"/>
                                            </p:txEl>
                                          </p:spTgt>
                                        </p:tgtEl>
                                      </p:cBhvr>
                                    </p:animEffect>
                                    <p:anim calcmode="lin" valueType="num">
                                      <p:cBhvr>
                                        <p:cTn id="42"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4000"/>
                            </p:stCondLst>
                            <p:childTnLst>
                              <p:par>
                                <p:cTn id="56" presetID="22" presetClass="entr" presetSubtype="4"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down)">
                                      <p:cBhvr>
                                        <p:cTn id="58" dur="250"/>
                                        <p:tgtEl>
                                          <p:spTgt spid="25"/>
                                        </p:tgtEl>
                                      </p:cBhvr>
                                    </p:animEffect>
                                  </p:childTnLst>
                                </p:cTn>
                              </p:par>
                            </p:childTnLst>
                          </p:cTn>
                        </p:par>
                        <p:par>
                          <p:cTn id="59" fill="hold">
                            <p:stCondLst>
                              <p:cond delay="4250"/>
                            </p:stCondLst>
                            <p:childTnLst>
                              <p:par>
                                <p:cTn id="60" presetID="22" presetClass="entr" presetSubtype="1"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500"/>
                                        <p:tgtEl>
                                          <p:spTgt spid="19"/>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up)">
                                      <p:cBhvr>
                                        <p:cTn id="65" dur="500"/>
                                        <p:tgtEl>
                                          <p:spTgt spid="23"/>
                                        </p:tgtEl>
                                      </p:cBhvr>
                                    </p:animEffect>
                                  </p:childTnLst>
                                </p:cTn>
                              </p:par>
                            </p:childTnLst>
                          </p:cTn>
                        </p:par>
                        <p:par>
                          <p:cTn id="66" fill="hold">
                            <p:stCondLst>
                              <p:cond delay="4750"/>
                            </p:stCondLst>
                            <p:childTnLst>
                              <p:par>
                                <p:cTn id="67" presetID="18" presetClass="entr" presetSubtype="6"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strips(downRight)">
                                      <p:cBhvr>
                                        <p:cTn id="69" dur="500"/>
                                        <p:tgtEl>
                                          <p:spTgt spid="49"/>
                                        </p:tgtEl>
                                      </p:cBhvr>
                                    </p:animEffect>
                                  </p:childTnLst>
                                </p:cTn>
                              </p:par>
                            </p:childTnLst>
                          </p:cTn>
                        </p:par>
                        <p:par>
                          <p:cTn id="70" fill="hold">
                            <p:stCondLst>
                              <p:cond delay="5250"/>
                            </p:stCondLst>
                            <p:childTnLst>
                              <p:par>
                                <p:cTn id="71" presetID="53" presetClass="entr" presetSubtype="16" fill="hold" grpId="0" nodeType="after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childTnLst>
                                </p:cTn>
                              </p:par>
                            </p:childTnLst>
                          </p:cTn>
                        </p:par>
                        <p:par>
                          <p:cTn id="81" fill="hold">
                            <p:stCondLst>
                              <p:cond delay="5750"/>
                            </p:stCondLst>
                            <p:childTnLst>
                              <p:par>
                                <p:cTn id="82" presetID="22" presetClass="entr" presetSubtype="1"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up)">
                                      <p:cBhvr>
                                        <p:cTn id="84" dur="250"/>
                                        <p:tgtEl>
                                          <p:spTgt spid="38"/>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down)">
                                      <p:cBhvr>
                                        <p:cTn id="88" dur="500"/>
                                        <p:tgtEl>
                                          <p:spTgt spid="4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wipe(down)">
                                      <p:cBhvr>
                                        <p:cTn id="91" dur="500"/>
                                        <p:tgtEl>
                                          <p:spTgt spid="42"/>
                                        </p:tgtEl>
                                      </p:cBhvr>
                                    </p:animEffect>
                                  </p:childTnLst>
                                </p:cTn>
                              </p:par>
                            </p:childTnLst>
                          </p:cTn>
                        </p:par>
                        <p:par>
                          <p:cTn id="92" fill="hold">
                            <p:stCondLst>
                              <p:cond delay="6500"/>
                            </p:stCondLst>
                            <p:childTnLst>
                              <p:par>
                                <p:cTn id="93" presetID="18" presetClass="entr" presetSubtype="3"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strips(upRight)">
                                      <p:cBhvr>
                                        <p:cTn id="95" dur="500"/>
                                        <p:tgtEl>
                                          <p:spTgt spid="13"/>
                                        </p:tgtEl>
                                      </p:cBhvr>
                                    </p:animEffect>
                                  </p:childTnLst>
                                </p:cTn>
                              </p:par>
                            </p:childTnLst>
                          </p:cTn>
                        </p:par>
                        <p:par>
                          <p:cTn id="96" fill="hold">
                            <p:stCondLst>
                              <p:cond delay="7000"/>
                            </p:stCondLst>
                            <p:childTnLst>
                              <p:par>
                                <p:cTn id="97" presetID="53" presetClass="entr" presetSubtype="16"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 calcmode="lin" valueType="num">
                                      <p:cBhvr>
                                        <p:cTn id="104" dur="500" fill="hold"/>
                                        <p:tgtEl>
                                          <p:spTgt spid="29"/>
                                        </p:tgtEl>
                                        <p:attrNameLst>
                                          <p:attrName>ppt_w</p:attrName>
                                        </p:attrNameLst>
                                      </p:cBhvr>
                                      <p:tavLst>
                                        <p:tav tm="0">
                                          <p:val>
                                            <p:fltVal val="0"/>
                                          </p:val>
                                        </p:tav>
                                        <p:tav tm="100000">
                                          <p:val>
                                            <p:strVal val="#ppt_w"/>
                                          </p:val>
                                        </p:tav>
                                      </p:tavLst>
                                    </p:anim>
                                    <p:anim calcmode="lin" valueType="num">
                                      <p:cBhvr>
                                        <p:cTn id="105" dur="500" fill="hold"/>
                                        <p:tgtEl>
                                          <p:spTgt spid="29"/>
                                        </p:tgtEl>
                                        <p:attrNameLst>
                                          <p:attrName>ppt_h</p:attrName>
                                        </p:attrNameLst>
                                      </p:cBhvr>
                                      <p:tavLst>
                                        <p:tav tm="0">
                                          <p:val>
                                            <p:fltVal val="0"/>
                                          </p:val>
                                        </p:tav>
                                        <p:tav tm="100000">
                                          <p:val>
                                            <p:strVal val="#ppt_h"/>
                                          </p:val>
                                        </p:tav>
                                      </p:tavLst>
                                    </p:anim>
                                    <p:animEffect transition="in" filter="fade">
                                      <p:cBhvr>
                                        <p:cTn id="106" dur="500"/>
                                        <p:tgtEl>
                                          <p:spTgt spid="29"/>
                                        </p:tgtEl>
                                      </p:cBhvr>
                                    </p:animEffect>
                                  </p:childTnLst>
                                </p:cTn>
                              </p:par>
                            </p:childTnLst>
                          </p:cTn>
                        </p:par>
                        <p:par>
                          <p:cTn id="107" fill="hold">
                            <p:stCondLst>
                              <p:cond delay="7500"/>
                            </p:stCondLst>
                            <p:childTnLst>
                              <p:par>
                                <p:cTn id="108" presetID="22" presetClass="entr" presetSubtype="4" fill="hold" grpId="0" nodeType="after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wipe(down)">
                                      <p:cBhvr>
                                        <p:cTn id="110" dur="250"/>
                                        <p:tgtEl>
                                          <p:spTgt spid="26"/>
                                        </p:tgtEl>
                                      </p:cBhvr>
                                    </p:animEffect>
                                  </p:childTnLst>
                                </p:cTn>
                              </p:par>
                            </p:childTnLst>
                          </p:cTn>
                        </p:par>
                        <p:par>
                          <p:cTn id="111" fill="hold">
                            <p:stCondLst>
                              <p:cond delay="7750"/>
                            </p:stCondLst>
                            <p:childTnLst>
                              <p:par>
                                <p:cTn id="112" presetID="22" presetClass="entr" presetSubtype="1" fill="hold" grpId="0" nodeType="after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up)">
                                      <p:cBhvr>
                                        <p:cTn id="114" dur="500"/>
                                        <p:tgtEl>
                                          <p:spTgt spid="28"/>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25" grpId="0" animBg="1"/>
      <p:bldP spid="12" grpId="0" animBg="1"/>
      <p:bldP spid="19" grpId="0" animBg="1"/>
      <p:bldP spid="21" grpId="0"/>
      <p:bldP spid="23" grpId="0"/>
      <p:bldP spid="26" grpId="0" animBg="1"/>
      <p:bldP spid="27" grpId="0" animBg="1"/>
      <p:bldP spid="28" grpId="0" animBg="1"/>
      <p:bldP spid="29" grpId="0"/>
      <p:bldP spid="30" grpId="0"/>
      <p:bldP spid="38" grpId="0" animBg="1"/>
      <p:bldP spid="39" grpId="0" animBg="1"/>
      <p:bldP spid="40" grpId="0" animBg="1"/>
      <p:bldP spid="41" grpId="0"/>
      <p:bldP spid="42" grpId="0"/>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2019-10-03T14:34:15Z</dcterms:modified>
</cp:coreProperties>
</file>