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1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36B8E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36B8E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239B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239B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157EBF">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157EB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27C316B5-D058-4AF3-99DE-6FF09C5CF69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2019-10-03T14:31:39Z</dcterms:modified>
</cp:coreProperties>
</file>