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6032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27432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$2,174</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$1,732</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$1,189</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$2,657</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52" name="Picture 51">
            <a:hlinkClick r:id="rId2"/>
            <a:extLst>
              <a:ext uri="{FF2B5EF4-FFF2-40B4-BE49-F238E27FC236}">
                <a16:creationId xmlns:a16="http://schemas.microsoft.com/office/drawing/2014/main" id="{3C5653AE-0C9F-49C5-B837-E3845D0A44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2019-10-03T14:30:45Z</dcterms:modified>
</cp:coreProperties>
</file>