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79196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F294C31-F4E0-41CB-9C1C-50D98B77BD89}"/>
              </a:ext>
            </a:extLst>
          </p:cNvPr>
          <p:cNvSpPr/>
          <p:nvPr/>
        </p:nvSpPr>
        <p:spPr>
          <a:xfrm>
            <a:off x="770753" y="3579642"/>
            <a:ext cx="731520" cy="228600"/>
          </a:xfrm>
          <a:prstGeom prst="roundRect">
            <a:avLst/>
          </a:prstGeom>
          <a:solidFill>
            <a:srgbClr val="36B8E3">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D46705B4-00A4-4AFC-8C02-4E5BE2D4E8D0}"/>
              </a:ext>
            </a:extLst>
          </p:cNvPr>
          <p:cNvSpPr/>
          <p:nvPr/>
        </p:nvSpPr>
        <p:spPr>
          <a:xfrm>
            <a:off x="770753" y="3853962"/>
            <a:ext cx="731520" cy="228600"/>
          </a:xfrm>
          <a:prstGeom prst="roundRect">
            <a:avLst/>
          </a:prstGeom>
          <a:solidFill>
            <a:srgbClr val="36B8E3">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0092A120-11E2-4BC4-9D54-9D79387B5038}"/>
              </a:ext>
            </a:extLst>
          </p:cNvPr>
          <p:cNvSpPr/>
          <p:nvPr/>
        </p:nvSpPr>
        <p:spPr>
          <a:xfrm>
            <a:off x="770753" y="4128282"/>
            <a:ext cx="731520" cy="228600"/>
          </a:xfrm>
          <a:prstGeom prst="roundRect">
            <a:avLst/>
          </a:prstGeom>
          <a:solidFill>
            <a:srgbClr val="36B8E3">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C61C431F-FF32-4EEF-86F9-B4080ACFB039}"/>
              </a:ext>
            </a:extLst>
          </p:cNvPr>
          <p:cNvSpPr/>
          <p:nvPr/>
        </p:nvSpPr>
        <p:spPr>
          <a:xfrm>
            <a:off x="770753" y="4402602"/>
            <a:ext cx="731520" cy="22860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A17BBC0C-EDCD-477B-BD5D-66D710DD7EB3}"/>
              </a:ext>
            </a:extLst>
          </p:cNvPr>
          <p:cNvSpPr/>
          <p:nvPr/>
        </p:nvSpPr>
        <p:spPr>
          <a:xfrm>
            <a:off x="770753" y="4676922"/>
            <a:ext cx="731520" cy="22860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A71CDFB8-9D84-493A-9070-9619D1E4503C}"/>
              </a:ext>
            </a:extLst>
          </p:cNvPr>
          <p:cNvSpPr/>
          <p:nvPr/>
        </p:nvSpPr>
        <p:spPr>
          <a:xfrm>
            <a:off x="770753" y="4951242"/>
            <a:ext cx="731520" cy="22860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D9F21468-DA30-4C3A-94F4-53E8CD79E159}"/>
              </a:ext>
            </a:extLst>
          </p:cNvPr>
          <p:cNvSpPr/>
          <p:nvPr/>
        </p:nvSpPr>
        <p:spPr>
          <a:xfrm>
            <a:off x="770753" y="5225562"/>
            <a:ext cx="731520" cy="22860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E1099BD6-19B2-48A9-A354-F07803924048}"/>
              </a:ext>
            </a:extLst>
          </p:cNvPr>
          <p:cNvSpPr/>
          <p:nvPr/>
        </p:nvSpPr>
        <p:spPr>
          <a:xfrm>
            <a:off x="770753" y="5499882"/>
            <a:ext cx="731520" cy="22860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BB83E1A0-163C-4925-A2CE-67B8189418DA}"/>
              </a:ext>
            </a:extLst>
          </p:cNvPr>
          <p:cNvSpPr/>
          <p:nvPr/>
        </p:nvSpPr>
        <p:spPr>
          <a:xfrm>
            <a:off x="770753" y="5774202"/>
            <a:ext cx="731520" cy="22860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D6A98FE6-385C-4EC9-B149-57B002651B62}"/>
              </a:ext>
            </a:extLst>
          </p:cNvPr>
          <p:cNvSpPr/>
          <p:nvPr/>
        </p:nvSpPr>
        <p:spPr>
          <a:xfrm>
            <a:off x="770753" y="6048522"/>
            <a:ext cx="731520" cy="228600"/>
          </a:xfrm>
          <a:prstGeom prst="roundRect">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8FC9C47-34E9-4C82-B139-1775854B9D61}"/>
              </a:ext>
            </a:extLst>
          </p:cNvPr>
          <p:cNvGrpSpPr/>
          <p:nvPr/>
        </p:nvGrpSpPr>
        <p:grpSpPr>
          <a:xfrm>
            <a:off x="731520" y="2377440"/>
            <a:ext cx="914400" cy="914401"/>
            <a:chOff x="731520" y="2377440"/>
            <a:chExt cx="914400" cy="914401"/>
          </a:xfrm>
        </p:grpSpPr>
        <p:sp>
          <p:nvSpPr>
            <p:cNvPr id="17" name="Freeform: Shape 16">
              <a:extLst>
                <a:ext uri="{FF2B5EF4-FFF2-40B4-BE49-F238E27FC236}">
                  <a16:creationId xmlns:a16="http://schemas.microsoft.com/office/drawing/2014/main" id="{BC482C57-ED31-4FD1-BD3D-10BEDA7A1E49}"/>
                </a:ext>
              </a:extLst>
            </p:cNvPr>
            <p:cNvSpPr>
              <a:spLocks noChangeAspect="1"/>
            </p:cNvSpPr>
            <p:nvPr/>
          </p:nvSpPr>
          <p:spPr>
            <a:xfrm rot="8120371">
              <a:off x="73152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2D500889-69F1-475E-87F3-8B70F6913905}"/>
                </a:ext>
              </a:extLst>
            </p:cNvPr>
            <p:cNvSpPr>
              <a:spLocks noChangeAspect="1"/>
            </p:cNvSpPr>
            <p:nvPr/>
          </p:nvSpPr>
          <p:spPr>
            <a:xfrm rot="8120371">
              <a:off x="82296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D7CD5410-1C1E-472F-AF86-765CE281A355}"/>
                </a:ext>
              </a:extLst>
            </p:cNvPr>
            <p:cNvSpPr txBox="1"/>
            <p:nvPr/>
          </p:nvSpPr>
          <p:spPr>
            <a:xfrm>
              <a:off x="91142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a:p>
              <a:pPr algn="ctr"/>
              <a:r>
                <a:rPr lang="en-US" sz="800" b="1" dirty="0">
                  <a:solidFill>
                    <a:schemeClr val="bg1"/>
                  </a:solidFill>
                </a:rPr>
                <a:t>OPTION</a:t>
              </a:r>
            </a:p>
          </p:txBody>
        </p:sp>
      </p:grpSp>
      <p:sp>
        <p:nvSpPr>
          <p:cNvPr id="20" name="TextBox 19">
            <a:extLst>
              <a:ext uri="{FF2B5EF4-FFF2-40B4-BE49-F238E27FC236}">
                <a16:creationId xmlns:a16="http://schemas.microsoft.com/office/drawing/2014/main" id="{1FC5014C-D6DA-4338-BDD0-B343316440E6}"/>
              </a:ext>
            </a:extLst>
          </p:cNvPr>
          <p:cNvSpPr txBox="1"/>
          <p:nvPr/>
        </p:nvSpPr>
        <p:spPr>
          <a:xfrm>
            <a:off x="6934198" y="384631"/>
            <a:ext cx="5029200" cy="1200329"/>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51F84A1-A6C4-4643-8865-BEA3136B5E56}"/>
              </a:ext>
            </a:extLst>
          </p:cNvPr>
          <p:cNvSpPr txBox="1"/>
          <p:nvPr/>
        </p:nvSpPr>
        <p:spPr>
          <a:xfrm>
            <a:off x="6934197" y="1664791"/>
            <a:ext cx="5029200" cy="1200329"/>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22" name="TextBox 21">
            <a:extLst>
              <a:ext uri="{FF2B5EF4-FFF2-40B4-BE49-F238E27FC236}">
                <a16:creationId xmlns:a16="http://schemas.microsoft.com/office/drawing/2014/main" id="{5201100D-F54A-4BE6-AD55-06CC49505DC3}"/>
              </a:ext>
            </a:extLst>
          </p:cNvPr>
          <p:cNvSpPr txBox="1"/>
          <p:nvPr/>
        </p:nvSpPr>
        <p:spPr>
          <a:xfrm>
            <a:off x="6934196" y="2944951"/>
            <a:ext cx="5029200" cy="1200329"/>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E4E68556-1BC4-4E4E-8A23-DE6B0700C3F7}"/>
              </a:ext>
            </a:extLst>
          </p:cNvPr>
          <p:cNvSpPr txBox="1"/>
          <p:nvPr/>
        </p:nvSpPr>
        <p:spPr>
          <a:xfrm>
            <a:off x="6934200" y="4225111"/>
            <a:ext cx="5029200" cy="1200329"/>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24" name="TextBox 23">
            <a:extLst>
              <a:ext uri="{FF2B5EF4-FFF2-40B4-BE49-F238E27FC236}">
                <a16:creationId xmlns:a16="http://schemas.microsoft.com/office/drawing/2014/main" id="{D7C320EA-56ED-4637-9BD9-0179B342C127}"/>
              </a:ext>
            </a:extLst>
          </p:cNvPr>
          <p:cNvSpPr txBox="1"/>
          <p:nvPr/>
        </p:nvSpPr>
        <p:spPr>
          <a:xfrm>
            <a:off x="6934195" y="5505271"/>
            <a:ext cx="5029200" cy="1200329"/>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 elit.</a:t>
            </a:r>
          </a:p>
        </p:txBody>
      </p:sp>
      <p:sp>
        <p:nvSpPr>
          <p:cNvPr id="25" name="TextBox 24">
            <a:extLst>
              <a:ext uri="{FF2B5EF4-FFF2-40B4-BE49-F238E27FC236}">
                <a16:creationId xmlns:a16="http://schemas.microsoft.com/office/drawing/2014/main" id="{826A4203-8173-4A52-95F6-74F44A850846}"/>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27" name="Rectangle: Rounded Corners 26">
            <a:extLst>
              <a:ext uri="{FF2B5EF4-FFF2-40B4-BE49-F238E27FC236}">
                <a16:creationId xmlns:a16="http://schemas.microsoft.com/office/drawing/2014/main" id="{42EEB59D-0609-4993-BC81-5491950F1FF4}"/>
              </a:ext>
            </a:extLst>
          </p:cNvPr>
          <p:cNvSpPr/>
          <p:nvPr/>
        </p:nvSpPr>
        <p:spPr>
          <a:xfrm>
            <a:off x="1959473" y="3577024"/>
            <a:ext cx="731520" cy="228600"/>
          </a:xfrm>
          <a:prstGeom prst="roundRect">
            <a:avLst/>
          </a:prstGeom>
          <a:solidFill>
            <a:srgbClr val="239BD3">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22935B98-111A-46F2-A63D-F901656F2A51}"/>
              </a:ext>
            </a:extLst>
          </p:cNvPr>
          <p:cNvSpPr/>
          <p:nvPr/>
        </p:nvSpPr>
        <p:spPr>
          <a:xfrm>
            <a:off x="1959473" y="3851344"/>
            <a:ext cx="731520" cy="228600"/>
          </a:xfrm>
          <a:prstGeom prst="roundRect">
            <a:avLst/>
          </a:prstGeom>
          <a:solidFill>
            <a:srgbClr val="239BD3">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31692635-C9F6-45E3-9881-B371F2455B40}"/>
              </a:ext>
            </a:extLst>
          </p:cNvPr>
          <p:cNvSpPr/>
          <p:nvPr/>
        </p:nvSpPr>
        <p:spPr>
          <a:xfrm>
            <a:off x="1959473" y="4125664"/>
            <a:ext cx="731520" cy="22860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6CE5577C-08C2-4661-AE3F-CB5B6DD72DCA}"/>
              </a:ext>
            </a:extLst>
          </p:cNvPr>
          <p:cNvSpPr/>
          <p:nvPr/>
        </p:nvSpPr>
        <p:spPr>
          <a:xfrm>
            <a:off x="1959473" y="4399984"/>
            <a:ext cx="731520" cy="22860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B8EFE9C6-0E0C-4BAB-9E47-9B2A41696D5C}"/>
              </a:ext>
            </a:extLst>
          </p:cNvPr>
          <p:cNvSpPr/>
          <p:nvPr/>
        </p:nvSpPr>
        <p:spPr>
          <a:xfrm>
            <a:off x="1959473" y="4674304"/>
            <a:ext cx="731520" cy="22860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E8307020-2C1C-4A28-8742-65C84A29E6CE}"/>
              </a:ext>
            </a:extLst>
          </p:cNvPr>
          <p:cNvSpPr/>
          <p:nvPr/>
        </p:nvSpPr>
        <p:spPr>
          <a:xfrm>
            <a:off x="1959473" y="4948624"/>
            <a:ext cx="731520" cy="22860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Rounded Corners 32">
            <a:extLst>
              <a:ext uri="{FF2B5EF4-FFF2-40B4-BE49-F238E27FC236}">
                <a16:creationId xmlns:a16="http://schemas.microsoft.com/office/drawing/2014/main" id="{D938E7B9-020D-42FC-A7B7-1D93C7738601}"/>
              </a:ext>
            </a:extLst>
          </p:cNvPr>
          <p:cNvSpPr/>
          <p:nvPr/>
        </p:nvSpPr>
        <p:spPr>
          <a:xfrm>
            <a:off x="1959473" y="5222944"/>
            <a:ext cx="731520" cy="22860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902D37C5-A9D4-4EA6-A747-03EB1B43C0C4}"/>
              </a:ext>
            </a:extLst>
          </p:cNvPr>
          <p:cNvSpPr/>
          <p:nvPr/>
        </p:nvSpPr>
        <p:spPr>
          <a:xfrm>
            <a:off x="1959473" y="5497264"/>
            <a:ext cx="731520" cy="22860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B4A27FF9-8AF9-405B-92B0-B4147198D900}"/>
              </a:ext>
            </a:extLst>
          </p:cNvPr>
          <p:cNvSpPr/>
          <p:nvPr/>
        </p:nvSpPr>
        <p:spPr>
          <a:xfrm>
            <a:off x="1959473" y="5771584"/>
            <a:ext cx="731520" cy="22860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19B4FE8A-8CBD-4007-B77E-13126E77DAF8}"/>
              </a:ext>
            </a:extLst>
          </p:cNvPr>
          <p:cNvSpPr/>
          <p:nvPr/>
        </p:nvSpPr>
        <p:spPr>
          <a:xfrm>
            <a:off x="1959473" y="6045904"/>
            <a:ext cx="731520" cy="228600"/>
          </a:xfrm>
          <a:prstGeom prst="roundRect">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86DC2DC4-508C-4D91-903D-9B5A6C96CFDE}"/>
              </a:ext>
            </a:extLst>
          </p:cNvPr>
          <p:cNvGrpSpPr/>
          <p:nvPr/>
        </p:nvGrpSpPr>
        <p:grpSpPr>
          <a:xfrm>
            <a:off x="1920240" y="2374822"/>
            <a:ext cx="914400" cy="914401"/>
            <a:chOff x="1920240" y="2374822"/>
            <a:chExt cx="914400" cy="914401"/>
          </a:xfrm>
        </p:grpSpPr>
        <p:sp>
          <p:nvSpPr>
            <p:cNvPr id="37" name="Freeform: Shape 36">
              <a:extLst>
                <a:ext uri="{FF2B5EF4-FFF2-40B4-BE49-F238E27FC236}">
                  <a16:creationId xmlns:a16="http://schemas.microsoft.com/office/drawing/2014/main" id="{B6413B2C-0B9E-4973-AD79-F7025E031059}"/>
                </a:ext>
              </a:extLst>
            </p:cNvPr>
            <p:cNvSpPr>
              <a:spLocks noChangeAspect="1"/>
            </p:cNvSpPr>
            <p:nvPr/>
          </p:nvSpPr>
          <p:spPr>
            <a:xfrm rot="8120371">
              <a:off x="1920240" y="2374822"/>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60156609-8BDF-4C14-9BC0-9C6160489702}"/>
                </a:ext>
              </a:extLst>
            </p:cNvPr>
            <p:cNvSpPr>
              <a:spLocks noChangeAspect="1"/>
            </p:cNvSpPr>
            <p:nvPr/>
          </p:nvSpPr>
          <p:spPr>
            <a:xfrm rot="8120371">
              <a:off x="2011681" y="2484550"/>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2381004-E877-4651-A460-1C253537DD43}"/>
                </a:ext>
              </a:extLst>
            </p:cNvPr>
            <p:cNvSpPr txBox="1"/>
            <p:nvPr/>
          </p:nvSpPr>
          <p:spPr>
            <a:xfrm>
              <a:off x="2100148" y="2612439"/>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a:p>
              <a:pPr algn="ctr"/>
              <a:r>
                <a:rPr lang="en-US" sz="800" b="1" dirty="0">
                  <a:solidFill>
                    <a:schemeClr val="bg1"/>
                  </a:solidFill>
                </a:rPr>
                <a:t>OPTION</a:t>
              </a:r>
            </a:p>
          </p:txBody>
        </p:sp>
      </p:grpSp>
      <p:sp>
        <p:nvSpPr>
          <p:cNvPr id="41" name="Rectangle: Rounded Corners 40">
            <a:extLst>
              <a:ext uri="{FF2B5EF4-FFF2-40B4-BE49-F238E27FC236}">
                <a16:creationId xmlns:a16="http://schemas.microsoft.com/office/drawing/2014/main" id="{EB079B3B-740F-4414-920E-B4081891382B}"/>
              </a:ext>
            </a:extLst>
          </p:cNvPr>
          <p:cNvSpPr/>
          <p:nvPr/>
        </p:nvSpPr>
        <p:spPr>
          <a:xfrm>
            <a:off x="3148193" y="3579642"/>
            <a:ext cx="731520" cy="228600"/>
          </a:xfrm>
          <a:prstGeom prst="roundRect">
            <a:avLst/>
          </a:prstGeom>
          <a:solidFill>
            <a:srgbClr val="157EBF">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7000F056-9509-4F36-933E-A370B8EE0756}"/>
              </a:ext>
            </a:extLst>
          </p:cNvPr>
          <p:cNvSpPr/>
          <p:nvPr/>
        </p:nvSpPr>
        <p:spPr>
          <a:xfrm>
            <a:off x="3148193" y="3853962"/>
            <a:ext cx="731520" cy="228600"/>
          </a:xfrm>
          <a:prstGeom prst="roundRect">
            <a:avLst/>
          </a:prstGeom>
          <a:solidFill>
            <a:srgbClr val="157EBF">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E7902B19-4895-4509-ACDD-FD04B00DFAEB}"/>
              </a:ext>
            </a:extLst>
          </p:cNvPr>
          <p:cNvSpPr/>
          <p:nvPr/>
        </p:nvSpPr>
        <p:spPr>
          <a:xfrm>
            <a:off x="3148193" y="4128282"/>
            <a:ext cx="731520" cy="228600"/>
          </a:xfrm>
          <a:prstGeom prst="roundRect">
            <a:avLst/>
          </a:prstGeom>
          <a:solidFill>
            <a:srgbClr val="157EBF">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4B4A148F-C6B4-4DFA-8E0E-E4A0BA39A97A}"/>
              </a:ext>
            </a:extLst>
          </p:cNvPr>
          <p:cNvSpPr/>
          <p:nvPr/>
        </p:nvSpPr>
        <p:spPr>
          <a:xfrm>
            <a:off x="3148193" y="4402602"/>
            <a:ext cx="731520" cy="228600"/>
          </a:xfrm>
          <a:prstGeom prst="roundRect">
            <a:avLst/>
          </a:prstGeom>
          <a:solidFill>
            <a:srgbClr val="157EBF">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D262B7FA-DEA0-49A9-A404-B514016AF15B}"/>
              </a:ext>
            </a:extLst>
          </p:cNvPr>
          <p:cNvSpPr/>
          <p:nvPr/>
        </p:nvSpPr>
        <p:spPr>
          <a:xfrm>
            <a:off x="3148193" y="4676922"/>
            <a:ext cx="731520" cy="228600"/>
          </a:xfrm>
          <a:prstGeom prst="roundRect">
            <a:avLst/>
          </a:prstGeom>
          <a:solidFill>
            <a:srgbClr val="157EBF">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B86997B8-2DBF-447B-8573-3F7248FCC928}"/>
              </a:ext>
            </a:extLst>
          </p:cNvPr>
          <p:cNvSpPr/>
          <p:nvPr/>
        </p:nvSpPr>
        <p:spPr>
          <a:xfrm>
            <a:off x="3148193" y="4951242"/>
            <a:ext cx="731520" cy="228600"/>
          </a:xfrm>
          <a:prstGeom prst="roundRect">
            <a:avLst/>
          </a:prstGeom>
          <a:solidFill>
            <a:srgbClr val="157EBF">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519F6234-BBB3-4748-A3FC-D320DF9E9999}"/>
              </a:ext>
            </a:extLst>
          </p:cNvPr>
          <p:cNvSpPr/>
          <p:nvPr/>
        </p:nvSpPr>
        <p:spPr>
          <a:xfrm>
            <a:off x="3148193" y="5225562"/>
            <a:ext cx="731520" cy="228600"/>
          </a:xfrm>
          <a:prstGeom prst="round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Rounded Corners 47">
            <a:extLst>
              <a:ext uri="{FF2B5EF4-FFF2-40B4-BE49-F238E27FC236}">
                <a16:creationId xmlns:a16="http://schemas.microsoft.com/office/drawing/2014/main" id="{0DF9FCCF-B472-459E-90D1-C169F0DC566D}"/>
              </a:ext>
            </a:extLst>
          </p:cNvPr>
          <p:cNvSpPr/>
          <p:nvPr/>
        </p:nvSpPr>
        <p:spPr>
          <a:xfrm>
            <a:off x="3148193" y="5499882"/>
            <a:ext cx="731520" cy="228600"/>
          </a:xfrm>
          <a:prstGeom prst="round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Rounded Corners 48">
            <a:extLst>
              <a:ext uri="{FF2B5EF4-FFF2-40B4-BE49-F238E27FC236}">
                <a16:creationId xmlns:a16="http://schemas.microsoft.com/office/drawing/2014/main" id="{323E599E-74A1-4E3E-A43E-6AEBC58B2C08}"/>
              </a:ext>
            </a:extLst>
          </p:cNvPr>
          <p:cNvSpPr/>
          <p:nvPr/>
        </p:nvSpPr>
        <p:spPr>
          <a:xfrm>
            <a:off x="3148193" y="5774202"/>
            <a:ext cx="731520" cy="228600"/>
          </a:xfrm>
          <a:prstGeom prst="round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300B57E1-364E-4346-B901-DD2125E0A2C2}"/>
              </a:ext>
            </a:extLst>
          </p:cNvPr>
          <p:cNvSpPr/>
          <p:nvPr/>
        </p:nvSpPr>
        <p:spPr>
          <a:xfrm>
            <a:off x="3148193" y="6048522"/>
            <a:ext cx="731520" cy="228600"/>
          </a:xfrm>
          <a:prstGeom prst="roundRect">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A367B4E0-3A3B-48D9-808D-BCE771A090DA}"/>
              </a:ext>
            </a:extLst>
          </p:cNvPr>
          <p:cNvGrpSpPr/>
          <p:nvPr/>
        </p:nvGrpSpPr>
        <p:grpSpPr>
          <a:xfrm>
            <a:off x="3108960" y="2377440"/>
            <a:ext cx="914400" cy="914401"/>
            <a:chOff x="3108960" y="2377440"/>
            <a:chExt cx="914400" cy="914401"/>
          </a:xfrm>
        </p:grpSpPr>
        <p:sp>
          <p:nvSpPr>
            <p:cNvPr id="51" name="Freeform: Shape 50">
              <a:extLst>
                <a:ext uri="{FF2B5EF4-FFF2-40B4-BE49-F238E27FC236}">
                  <a16:creationId xmlns:a16="http://schemas.microsoft.com/office/drawing/2014/main" id="{EC4BC271-FD8D-4402-9F4B-F2F2A44E0411}"/>
                </a:ext>
              </a:extLst>
            </p:cNvPr>
            <p:cNvSpPr>
              <a:spLocks noChangeAspect="1"/>
            </p:cNvSpPr>
            <p:nvPr/>
          </p:nvSpPr>
          <p:spPr>
            <a:xfrm rot="8120371">
              <a:off x="310896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E94EA95A-E4E0-4AC2-A303-7B56226F82B4}"/>
                </a:ext>
              </a:extLst>
            </p:cNvPr>
            <p:cNvSpPr>
              <a:spLocks noChangeAspect="1"/>
            </p:cNvSpPr>
            <p:nvPr/>
          </p:nvSpPr>
          <p:spPr>
            <a:xfrm rot="8120371">
              <a:off x="320040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AF516CF8-093F-466F-B1C8-327C8042D1A8}"/>
                </a:ext>
              </a:extLst>
            </p:cNvPr>
            <p:cNvSpPr txBox="1"/>
            <p:nvPr/>
          </p:nvSpPr>
          <p:spPr>
            <a:xfrm>
              <a:off x="328886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a:p>
              <a:pPr algn="ctr"/>
              <a:r>
                <a:rPr lang="en-US" sz="800" b="1" dirty="0">
                  <a:solidFill>
                    <a:schemeClr val="bg1"/>
                  </a:solidFill>
                </a:rPr>
                <a:t>OPTION</a:t>
              </a:r>
            </a:p>
          </p:txBody>
        </p:sp>
      </p:grpSp>
      <p:sp>
        <p:nvSpPr>
          <p:cNvPr id="55" name="Rectangle: Rounded Corners 54">
            <a:extLst>
              <a:ext uri="{FF2B5EF4-FFF2-40B4-BE49-F238E27FC236}">
                <a16:creationId xmlns:a16="http://schemas.microsoft.com/office/drawing/2014/main" id="{C72383D3-514B-4196-B46E-5C070A793670}"/>
              </a:ext>
            </a:extLst>
          </p:cNvPr>
          <p:cNvSpPr/>
          <p:nvPr/>
        </p:nvSpPr>
        <p:spPr>
          <a:xfrm>
            <a:off x="4336913" y="3579642"/>
            <a:ext cx="731520" cy="228600"/>
          </a:xfrm>
          <a:prstGeom prst="roundRect">
            <a:avLst/>
          </a:prstGeom>
          <a:solidFill>
            <a:srgbClr val="0967B9">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Rounded Corners 55">
            <a:extLst>
              <a:ext uri="{FF2B5EF4-FFF2-40B4-BE49-F238E27FC236}">
                <a16:creationId xmlns:a16="http://schemas.microsoft.com/office/drawing/2014/main" id="{4A8B43A6-9C1E-4130-9652-D9B61F289F35}"/>
              </a:ext>
            </a:extLst>
          </p:cNvPr>
          <p:cNvSpPr/>
          <p:nvPr/>
        </p:nvSpPr>
        <p:spPr>
          <a:xfrm>
            <a:off x="4336913" y="3853962"/>
            <a:ext cx="731520" cy="228600"/>
          </a:xfrm>
          <a:prstGeom prst="roundRect">
            <a:avLst/>
          </a:prstGeom>
          <a:solidFill>
            <a:srgbClr val="0967B9">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Rounded Corners 56">
            <a:extLst>
              <a:ext uri="{FF2B5EF4-FFF2-40B4-BE49-F238E27FC236}">
                <a16:creationId xmlns:a16="http://schemas.microsoft.com/office/drawing/2014/main" id="{65A40224-D930-4165-ACB0-8B52CC33694D}"/>
              </a:ext>
            </a:extLst>
          </p:cNvPr>
          <p:cNvSpPr/>
          <p:nvPr/>
        </p:nvSpPr>
        <p:spPr>
          <a:xfrm>
            <a:off x="4336913" y="4128282"/>
            <a:ext cx="731520" cy="228600"/>
          </a:xfrm>
          <a:prstGeom prst="roundRect">
            <a:avLst/>
          </a:prstGeom>
          <a:solidFill>
            <a:srgbClr val="0967B9">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Rounded Corners 57">
            <a:extLst>
              <a:ext uri="{FF2B5EF4-FFF2-40B4-BE49-F238E27FC236}">
                <a16:creationId xmlns:a16="http://schemas.microsoft.com/office/drawing/2014/main" id="{9A91F289-BCDE-4A1E-871E-1164F32AE04D}"/>
              </a:ext>
            </a:extLst>
          </p:cNvPr>
          <p:cNvSpPr/>
          <p:nvPr/>
        </p:nvSpPr>
        <p:spPr>
          <a:xfrm>
            <a:off x="4336913" y="4402602"/>
            <a:ext cx="731520" cy="228600"/>
          </a:xfrm>
          <a:prstGeom prst="roundRect">
            <a:avLst/>
          </a:prstGeom>
          <a:solidFill>
            <a:srgbClr val="0967B9">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Rounded Corners 58">
            <a:extLst>
              <a:ext uri="{FF2B5EF4-FFF2-40B4-BE49-F238E27FC236}">
                <a16:creationId xmlns:a16="http://schemas.microsoft.com/office/drawing/2014/main" id="{CBE39BAC-4F15-4D06-8D57-A8B976BC988C}"/>
              </a:ext>
            </a:extLst>
          </p:cNvPr>
          <p:cNvSpPr/>
          <p:nvPr/>
        </p:nvSpPr>
        <p:spPr>
          <a:xfrm>
            <a:off x="4336913" y="4676922"/>
            <a:ext cx="731520" cy="228600"/>
          </a:xfrm>
          <a:prstGeom prst="roundRect">
            <a:avLst/>
          </a:prstGeom>
          <a:solidFill>
            <a:srgbClr val="0967B9">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Rounded Corners 59">
            <a:extLst>
              <a:ext uri="{FF2B5EF4-FFF2-40B4-BE49-F238E27FC236}">
                <a16:creationId xmlns:a16="http://schemas.microsoft.com/office/drawing/2014/main" id="{DD0A2775-9098-4F23-A6AA-E31AC212D75C}"/>
              </a:ext>
            </a:extLst>
          </p:cNvPr>
          <p:cNvSpPr/>
          <p:nvPr/>
        </p:nvSpPr>
        <p:spPr>
          <a:xfrm>
            <a:off x="4336913" y="4951242"/>
            <a:ext cx="731520" cy="228600"/>
          </a:xfrm>
          <a:prstGeom prst="round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Rounded Corners 60">
            <a:extLst>
              <a:ext uri="{FF2B5EF4-FFF2-40B4-BE49-F238E27FC236}">
                <a16:creationId xmlns:a16="http://schemas.microsoft.com/office/drawing/2014/main" id="{D738DA26-374D-45E9-98E4-F1CCBFEB58E1}"/>
              </a:ext>
            </a:extLst>
          </p:cNvPr>
          <p:cNvSpPr/>
          <p:nvPr/>
        </p:nvSpPr>
        <p:spPr>
          <a:xfrm>
            <a:off x="4336913" y="5225562"/>
            <a:ext cx="731520" cy="228600"/>
          </a:xfrm>
          <a:prstGeom prst="round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49B2BEFF-038C-416E-9DD6-73F277587E1F}"/>
              </a:ext>
            </a:extLst>
          </p:cNvPr>
          <p:cNvSpPr/>
          <p:nvPr/>
        </p:nvSpPr>
        <p:spPr>
          <a:xfrm>
            <a:off x="4336913" y="5499882"/>
            <a:ext cx="731520" cy="228600"/>
          </a:xfrm>
          <a:prstGeom prst="round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Rounded Corners 62">
            <a:extLst>
              <a:ext uri="{FF2B5EF4-FFF2-40B4-BE49-F238E27FC236}">
                <a16:creationId xmlns:a16="http://schemas.microsoft.com/office/drawing/2014/main" id="{78F1DC89-92E2-4F3D-A797-ED77F5DB34FC}"/>
              </a:ext>
            </a:extLst>
          </p:cNvPr>
          <p:cNvSpPr/>
          <p:nvPr/>
        </p:nvSpPr>
        <p:spPr>
          <a:xfrm>
            <a:off x="4336913" y="5774202"/>
            <a:ext cx="731520" cy="228600"/>
          </a:xfrm>
          <a:prstGeom prst="round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Rounded Corners 63">
            <a:extLst>
              <a:ext uri="{FF2B5EF4-FFF2-40B4-BE49-F238E27FC236}">
                <a16:creationId xmlns:a16="http://schemas.microsoft.com/office/drawing/2014/main" id="{BCD3AFF7-EA03-4031-9FF9-104666154EF4}"/>
              </a:ext>
            </a:extLst>
          </p:cNvPr>
          <p:cNvSpPr/>
          <p:nvPr/>
        </p:nvSpPr>
        <p:spPr>
          <a:xfrm>
            <a:off x="4336913" y="6048522"/>
            <a:ext cx="731520" cy="228600"/>
          </a:xfrm>
          <a:prstGeom prst="roundRect">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702FC8B2-BEE9-4108-8E16-5EE75CBEAB46}"/>
              </a:ext>
            </a:extLst>
          </p:cNvPr>
          <p:cNvGrpSpPr/>
          <p:nvPr/>
        </p:nvGrpSpPr>
        <p:grpSpPr>
          <a:xfrm>
            <a:off x="4297680" y="2377440"/>
            <a:ext cx="914400" cy="914401"/>
            <a:chOff x="4297680" y="2377440"/>
            <a:chExt cx="914400" cy="914401"/>
          </a:xfrm>
        </p:grpSpPr>
        <p:sp>
          <p:nvSpPr>
            <p:cNvPr id="65" name="Freeform: Shape 64">
              <a:extLst>
                <a:ext uri="{FF2B5EF4-FFF2-40B4-BE49-F238E27FC236}">
                  <a16:creationId xmlns:a16="http://schemas.microsoft.com/office/drawing/2014/main" id="{92390FE5-19C3-4E33-B539-EB5352941F94}"/>
                </a:ext>
              </a:extLst>
            </p:cNvPr>
            <p:cNvSpPr>
              <a:spLocks noChangeAspect="1"/>
            </p:cNvSpPr>
            <p:nvPr/>
          </p:nvSpPr>
          <p:spPr>
            <a:xfrm rot="8120371">
              <a:off x="429768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Shape 65">
              <a:extLst>
                <a:ext uri="{FF2B5EF4-FFF2-40B4-BE49-F238E27FC236}">
                  <a16:creationId xmlns:a16="http://schemas.microsoft.com/office/drawing/2014/main" id="{546F868F-1309-462A-B02F-21FFAF77D17F}"/>
                </a:ext>
              </a:extLst>
            </p:cNvPr>
            <p:cNvSpPr>
              <a:spLocks noChangeAspect="1"/>
            </p:cNvSpPr>
            <p:nvPr/>
          </p:nvSpPr>
          <p:spPr>
            <a:xfrm rot="8120371">
              <a:off x="438912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874BDA5C-143F-427F-AF7D-09447BB4009D}"/>
                </a:ext>
              </a:extLst>
            </p:cNvPr>
            <p:cNvSpPr txBox="1"/>
            <p:nvPr/>
          </p:nvSpPr>
          <p:spPr>
            <a:xfrm>
              <a:off x="447758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a:p>
              <a:pPr algn="ctr"/>
              <a:r>
                <a:rPr lang="en-US" sz="800" b="1" dirty="0">
                  <a:solidFill>
                    <a:schemeClr val="bg1"/>
                  </a:solidFill>
                </a:rPr>
                <a:t>OPTION</a:t>
              </a:r>
            </a:p>
          </p:txBody>
        </p:sp>
      </p:grpSp>
      <p:sp>
        <p:nvSpPr>
          <p:cNvPr id="69" name="Rectangle: Rounded Corners 68">
            <a:extLst>
              <a:ext uri="{FF2B5EF4-FFF2-40B4-BE49-F238E27FC236}">
                <a16:creationId xmlns:a16="http://schemas.microsoft.com/office/drawing/2014/main" id="{380AB7D6-7D1B-4A39-B435-4F591EE6E22B}"/>
              </a:ext>
            </a:extLst>
          </p:cNvPr>
          <p:cNvSpPr/>
          <p:nvPr/>
        </p:nvSpPr>
        <p:spPr>
          <a:xfrm>
            <a:off x="5525633" y="3579642"/>
            <a:ext cx="731520" cy="228600"/>
          </a:xfrm>
          <a:prstGeom prst="roundRect">
            <a:avLst/>
          </a:prstGeom>
          <a:solidFill>
            <a:srgbClr val="0050AA">
              <a:alpha val="18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Rounded Corners 69">
            <a:extLst>
              <a:ext uri="{FF2B5EF4-FFF2-40B4-BE49-F238E27FC236}">
                <a16:creationId xmlns:a16="http://schemas.microsoft.com/office/drawing/2014/main" id="{6C231148-658C-4DC7-A16D-80411FD4C56A}"/>
              </a:ext>
            </a:extLst>
          </p:cNvPr>
          <p:cNvSpPr/>
          <p:nvPr/>
        </p:nvSpPr>
        <p:spPr>
          <a:xfrm>
            <a:off x="5525633" y="3853962"/>
            <a:ext cx="731520" cy="228600"/>
          </a:xfrm>
          <a:prstGeom prst="round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8A9644AD-43A8-4EA2-ADDD-C5F7C35E9500}"/>
              </a:ext>
            </a:extLst>
          </p:cNvPr>
          <p:cNvSpPr/>
          <p:nvPr/>
        </p:nvSpPr>
        <p:spPr>
          <a:xfrm>
            <a:off x="5525633" y="4128282"/>
            <a:ext cx="731520" cy="228600"/>
          </a:xfrm>
          <a:prstGeom prst="round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Rounded Corners 71">
            <a:extLst>
              <a:ext uri="{FF2B5EF4-FFF2-40B4-BE49-F238E27FC236}">
                <a16:creationId xmlns:a16="http://schemas.microsoft.com/office/drawing/2014/main" id="{3325882C-8B69-47A5-954A-C0150F77A7EE}"/>
              </a:ext>
            </a:extLst>
          </p:cNvPr>
          <p:cNvSpPr/>
          <p:nvPr/>
        </p:nvSpPr>
        <p:spPr>
          <a:xfrm>
            <a:off x="5525633" y="4402602"/>
            <a:ext cx="731520" cy="228600"/>
          </a:xfrm>
          <a:prstGeom prst="round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A07764DA-CCB6-4204-96A5-A0F24013A07E}"/>
              </a:ext>
            </a:extLst>
          </p:cNvPr>
          <p:cNvSpPr/>
          <p:nvPr/>
        </p:nvSpPr>
        <p:spPr>
          <a:xfrm>
            <a:off x="5525633" y="4676922"/>
            <a:ext cx="731520" cy="228600"/>
          </a:xfrm>
          <a:prstGeom prst="round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C6A7CE0E-CA18-434B-B906-3FD3A93F5886}"/>
              </a:ext>
            </a:extLst>
          </p:cNvPr>
          <p:cNvSpPr/>
          <p:nvPr/>
        </p:nvSpPr>
        <p:spPr>
          <a:xfrm>
            <a:off x="5525633" y="4951242"/>
            <a:ext cx="731520" cy="228600"/>
          </a:xfrm>
          <a:prstGeom prst="round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982F2E16-64EF-4052-A843-A11F1DB8DC6E}"/>
              </a:ext>
            </a:extLst>
          </p:cNvPr>
          <p:cNvSpPr/>
          <p:nvPr/>
        </p:nvSpPr>
        <p:spPr>
          <a:xfrm>
            <a:off x="5525633" y="5225562"/>
            <a:ext cx="731520" cy="228600"/>
          </a:xfrm>
          <a:prstGeom prst="round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476E177B-FC2F-40CB-95EA-B50E71C57CCD}"/>
              </a:ext>
            </a:extLst>
          </p:cNvPr>
          <p:cNvSpPr/>
          <p:nvPr/>
        </p:nvSpPr>
        <p:spPr>
          <a:xfrm>
            <a:off x="5525633" y="5499882"/>
            <a:ext cx="731520" cy="228600"/>
          </a:xfrm>
          <a:prstGeom prst="round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Rounded Corners 76">
            <a:extLst>
              <a:ext uri="{FF2B5EF4-FFF2-40B4-BE49-F238E27FC236}">
                <a16:creationId xmlns:a16="http://schemas.microsoft.com/office/drawing/2014/main" id="{4617B65B-9AB0-4AC0-ADE7-849992B9AF78}"/>
              </a:ext>
            </a:extLst>
          </p:cNvPr>
          <p:cNvSpPr/>
          <p:nvPr/>
        </p:nvSpPr>
        <p:spPr>
          <a:xfrm>
            <a:off x="5525633" y="5774202"/>
            <a:ext cx="731520" cy="228600"/>
          </a:xfrm>
          <a:prstGeom prst="round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Rounded Corners 77">
            <a:extLst>
              <a:ext uri="{FF2B5EF4-FFF2-40B4-BE49-F238E27FC236}">
                <a16:creationId xmlns:a16="http://schemas.microsoft.com/office/drawing/2014/main" id="{0D56F42C-D600-4A08-B336-C77282E08FEE}"/>
              </a:ext>
            </a:extLst>
          </p:cNvPr>
          <p:cNvSpPr/>
          <p:nvPr/>
        </p:nvSpPr>
        <p:spPr>
          <a:xfrm>
            <a:off x="5525633" y="6048522"/>
            <a:ext cx="731520" cy="228600"/>
          </a:xfrm>
          <a:prstGeom prst="roundRect">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40DDBA1B-B587-480B-ACE8-DF9870C39797}"/>
              </a:ext>
            </a:extLst>
          </p:cNvPr>
          <p:cNvGrpSpPr/>
          <p:nvPr/>
        </p:nvGrpSpPr>
        <p:grpSpPr>
          <a:xfrm>
            <a:off x="5486400" y="2377440"/>
            <a:ext cx="914400" cy="914401"/>
            <a:chOff x="5486400" y="2377440"/>
            <a:chExt cx="914400" cy="914401"/>
          </a:xfrm>
        </p:grpSpPr>
        <p:sp>
          <p:nvSpPr>
            <p:cNvPr id="79" name="Freeform: Shape 78">
              <a:extLst>
                <a:ext uri="{FF2B5EF4-FFF2-40B4-BE49-F238E27FC236}">
                  <a16:creationId xmlns:a16="http://schemas.microsoft.com/office/drawing/2014/main" id="{0FD92AB5-0A0B-4DCE-8DEF-CB23F3EEF41A}"/>
                </a:ext>
              </a:extLst>
            </p:cNvPr>
            <p:cNvSpPr>
              <a:spLocks noChangeAspect="1"/>
            </p:cNvSpPr>
            <p:nvPr/>
          </p:nvSpPr>
          <p:spPr>
            <a:xfrm rot="8120371">
              <a:off x="548640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127000" dist="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AD3B27F8-AA3F-411B-B3FC-E05C04B85424}"/>
                </a:ext>
              </a:extLst>
            </p:cNvPr>
            <p:cNvSpPr>
              <a:spLocks noChangeAspect="1"/>
            </p:cNvSpPr>
            <p:nvPr/>
          </p:nvSpPr>
          <p:spPr>
            <a:xfrm rot="8120371">
              <a:off x="557784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96887D7-545E-4597-A4CD-3F8A7C303754}"/>
                </a:ext>
              </a:extLst>
            </p:cNvPr>
            <p:cNvSpPr txBox="1"/>
            <p:nvPr/>
          </p:nvSpPr>
          <p:spPr>
            <a:xfrm>
              <a:off x="566630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a:p>
              <a:pPr algn="ctr"/>
              <a:r>
                <a:rPr lang="en-US" sz="800" b="1" dirty="0">
                  <a:solidFill>
                    <a:schemeClr val="bg1"/>
                  </a:solidFill>
                </a:rPr>
                <a:t>OPTION</a:t>
              </a:r>
            </a:p>
          </p:txBody>
        </p:sp>
      </p:grpSp>
      <p:pic>
        <p:nvPicPr>
          <p:cNvPr id="86" name="Picture 85">
            <a:hlinkClick r:id="rId2"/>
            <a:extLst>
              <a:ext uri="{FF2B5EF4-FFF2-40B4-BE49-F238E27FC236}">
                <a16:creationId xmlns:a16="http://schemas.microsoft.com/office/drawing/2014/main" id="{18ED660C-564E-4CE1-B8F9-BB212CB013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0850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1000" fill="hold"/>
                                        <p:tgtEl>
                                          <p:spTgt spid="16"/>
                                        </p:tgtEl>
                                        <p:attrNameLst>
                                          <p:attrName>ppt_x</p:attrName>
                                        </p:attrNameLst>
                                      </p:cBhvr>
                                      <p:tavLst>
                                        <p:tav tm="0">
                                          <p:val>
                                            <p:strVal val="#ppt_x"/>
                                          </p:val>
                                        </p:tav>
                                        <p:tav tm="100000">
                                          <p:val>
                                            <p:strVal val="#ppt_x"/>
                                          </p:val>
                                        </p:tav>
                                      </p:tavLst>
                                    </p:anim>
                                    <p:anim calcmode="lin" valueType="num">
                                      <p:cBhvr additive="base">
                                        <p:cTn id="12" dur="10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ppt_x"/>
                                          </p:val>
                                        </p:tav>
                                        <p:tav tm="100000">
                                          <p:val>
                                            <p:strVal val="#ppt_x"/>
                                          </p:val>
                                        </p:tav>
                                      </p:tavLst>
                                    </p:anim>
                                    <p:anim calcmode="lin" valueType="num">
                                      <p:cBhvr additive="base">
                                        <p:cTn id="16" dur="10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1000" fill="hold"/>
                                        <p:tgtEl>
                                          <p:spTgt spid="12"/>
                                        </p:tgtEl>
                                        <p:attrNameLst>
                                          <p:attrName>ppt_x</p:attrName>
                                        </p:attrNameLst>
                                      </p:cBhvr>
                                      <p:tavLst>
                                        <p:tav tm="0">
                                          <p:val>
                                            <p:strVal val="#ppt_x"/>
                                          </p:val>
                                        </p:tav>
                                        <p:tav tm="100000">
                                          <p:val>
                                            <p:strVal val="#ppt_x"/>
                                          </p:val>
                                        </p:tav>
                                      </p:tavLst>
                                    </p:anim>
                                    <p:anim calcmode="lin" valueType="num">
                                      <p:cBhvr additive="base">
                                        <p:cTn id="28" dur="10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1000" fill="hold"/>
                                        <p:tgtEl>
                                          <p:spTgt spid="11"/>
                                        </p:tgtEl>
                                        <p:attrNameLst>
                                          <p:attrName>ppt_x</p:attrName>
                                        </p:attrNameLst>
                                      </p:cBhvr>
                                      <p:tavLst>
                                        <p:tav tm="0">
                                          <p:val>
                                            <p:strVal val="#ppt_x"/>
                                          </p:val>
                                        </p:tav>
                                        <p:tav tm="100000">
                                          <p:val>
                                            <p:strVal val="#ppt_x"/>
                                          </p:val>
                                        </p:tav>
                                      </p:tavLst>
                                    </p:anim>
                                    <p:anim calcmode="lin" valueType="num">
                                      <p:cBhvr additive="base">
                                        <p:cTn id="32" dur="1000" fill="hold"/>
                                        <p:tgtEl>
                                          <p:spTgt spid="1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1000" fill="hold"/>
                                        <p:tgtEl>
                                          <p:spTgt spid="10"/>
                                        </p:tgtEl>
                                        <p:attrNameLst>
                                          <p:attrName>ppt_x</p:attrName>
                                        </p:attrNameLst>
                                      </p:cBhvr>
                                      <p:tavLst>
                                        <p:tav tm="0">
                                          <p:val>
                                            <p:strVal val="#ppt_x"/>
                                          </p:val>
                                        </p:tav>
                                        <p:tav tm="100000">
                                          <p:val>
                                            <p:strVal val="#ppt_x"/>
                                          </p:val>
                                        </p:tav>
                                      </p:tavLst>
                                    </p:anim>
                                    <p:anim calcmode="lin" valueType="num">
                                      <p:cBhvr additive="base">
                                        <p:cTn id="36" dur="10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1000" fill="hold"/>
                                        <p:tgtEl>
                                          <p:spTgt spid="9"/>
                                        </p:tgtEl>
                                        <p:attrNameLst>
                                          <p:attrName>ppt_x</p:attrName>
                                        </p:attrNameLst>
                                      </p:cBhvr>
                                      <p:tavLst>
                                        <p:tav tm="0">
                                          <p:val>
                                            <p:strVal val="#ppt_x"/>
                                          </p:val>
                                        </p:tav>
                                        <p:tav tm="100000">
                                          <p:val>
                                            <p:strVal val="#ppt_x"/>
                                          </p:val>
                                        </p:tav>
                                      </p:tavLst>
                                    </p:anim>
                                    <p:anim calcmode="lin" valueType="num">
                                      <p:cBhvr additive="base">
                                        <p:cTn id="40" dur="1000" fill="hold"/>
                                        <p:tgtEl>
                                          <p:spTgt spid="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1000" fill="hold"/>
                                        <p:tgtEl>
                                          <p:spTgt spid="7"/>
                                        </p:tgtEl>
                                        <p:attrNameLst>
                                          <p:attrName>ppt_x</p:attrName>
                                        </p:attrNameLst>
                                      </p:cBhvr>
                                      <p:tavLst>
                                        <p:tav tm="0">
                                          <p:val>
                                            <p:strVal val="#ppt_x"/>
                                          </p:val>
                                        </p:tav>
                                        <p:tav tm="100000">
                                          <p:val>
                                            <p:strVal val="#ppt_x"/>
                                          </p:val>
                                        </p:tav>
                                      </p:tavLst>
                                    </p:anim>
                                    <p:anim calcmode="lin" valueType="num">
                                      <p:cBhvr additive="base">
                                        <p:cTn id="44" dur="1000" fill="hold"/>
                                        <p:tgtEl>
                                          <p:spTgt spid="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1000" fill="hold"/>
                                        <p:tgtEl>
                                          <p:spTgt spid="2"/>
                                        </p:tgtEl>
                                        <p:attrNameLst>
                                          <p:attrName>ppt_x</p:attrName>
                                        </p:attrNameLst>
                                      </p:cBhvr>
                                      <p:tavLst>
                                        <p:tav tm="0">
                                          <p:val>
                                            <p:strVal val="#ppt_x"/>
                                          </p:val>
                                        </p:tav>
                                        <p:tav tm="100000">
                                          <p:val>
                                            <p:strVal val="#ppt_x"/>
                                          </p:val>
                                        </p:tav>
                                      </p:tavLst>
                                    </p:anim>
                                    <p:anim calcmode="lin" valueType="num">
                                      <p:cBhvr additive="base">
                                        <p:cTn id="48" dur="1000" fill="hold"/>
                                        <p:tgtEl>
                                          <p:spTgt spid="2"/>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45" presetClass="entr" presetSubtype="0" fill="hold" nodeType="after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2000"/>
                                        <p:tgtEl>
                                          <p:spTgt spid="4"/>
                                        </p:tgtEl>
                                      </p:cBhvr>
                                    </p:animEffect>
                                    <p:anim calcmode="lin" valueType="num">
                                      <p:cBhvr>
                                        <p:cTn id="53" dur="2000" fill="hold"/>
                                        <p:tgtEl>
                                          <p:spTgt spid="4"/>
                                        </p:tgtEl>
                                        <p:attrNameLst>
                                          <p:attrName>ppt_w</p:attrName>
                                        </p:attrNameLst>
                                      </p:cBhvr>
                                      <p:tavLst>
                                        <p:tav tm="0" fmla="#ppt_w*sin(2.5*pi*$)">
                                          <p:val>
                                            <p:fltVal val="0"/>
                                          </p:val>
                                        </p:tav>
                                        <p:tav tm="100000">
                                          <p:val>
                                            <p:fltVal val="1"/>
                                          </p:val>
                                        </p:tav>
                                      </p:tavLst>
                                    </p:anim>
                                    <p:anim calcmode="lin" valueType="num">
                                      <p:cBhvr>
                                        <p:cTn id="54" dur="2000" fill="hold"/>
                                        <p:tgtEl>
                                          <p:spTgt spid="4"/>
                                        </p:tgtEl>
                                        <p:attrNameLst>
                                          <p:attrName>ppt_h</p:attrName>
                                        </p:attrNameLst>
                                      </p:cBhvr>
                                      <p:tavLst>
                                        <p:tav tm="0">
                                          <p:val>
                                            <p:strVal val="#ppt_h"/>
                                          </p:val>
                                        </p:tav>
                                        <p:tav tm="100000">
                                          <p:val>
                                            <p:strVal val="#ppt_h"/>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childTnLst>
                          </p:cTn>
                        </p:par>
                        <p:par>
                          <p:cTn id="60" fill="hold">
                            <p:stCondLst>
                              <p:cond delay="4000"/>
                            </p:stCondLst>
                            <p:childTnLst>
                              <p:par>
                                <p:cTn id="61" presetID="2" presetClass="entr" presetSubtype="4"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1000" fill="hold"/>
                                        <p:tgtEl>
                                          <p:spTgt spid="36"/>
                                        </p:tgtEl>
                                        <p:attrNameLst>
                                          <p:attrName>ppt_x</p:attrName>
                                        </p:attrNameLst>
                                      </p:cBhvr>
                                      <p:tavLst>
                                        <p:tav tm="0">
                                          <p:val>
                                            <p:strVal val="#ppt_x"/>
                                          </p:val>
                                        </p:tav>
                                        <p:tav tm="100000">
                                          <p:val>
                                            <p:strVal val="#ppt_x"/>
                                          </p:val>
                                        </p:tav>
                                      </p:tavLst>
                                    </p:anim>
                                    <p:anim calcmode="lin" valueType="num">
                                      <p:cBhvr additive="base">
                                        <p:cTn id="64" dur="1000" fill="hold"/>
                                        <p:tgtEl>
                                          <p:spTgt spid="3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 calcmode="lin" valueType="num">
                                      <p:cBhvr additive="base">
                                        <p:cTn id="67" dur="1000" fill="hold"/>
                                        <p:tgtEl>
                                          <p:spTgt spid="35"/>
                                        </p:tgtEl>
                                        <p:attrNameLst>
                                          <p:attrName>ppt_x</p:attrName>
                                        </p:attrNameLst>
                                      </p:cBhvr>
                                      <p:tavLst>
                                        <p:tav tm="0">
                                          <p:val>
                                            <p:strVal val="#ppt_x"/>
                                          </p:val>
                                        </p:tav>
                                        <p:tav tm="100000">
                                          <p:val>
                                            <p:strVal val="#ppt_x"/>
                                          </p:val>
                                        </p:tav>
                                      </p:tavLst>
                                    </p:anim>
                                    <p:anim calcmode="lin" valueType="num">
                                      <p:cBhvr additive="base">
                                        <p:cTn id="68" dur="1000" fill="hold"/>
                                        <p:tgtEl>
                                          <p:spTgt spid="3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additive="base">
                                        <p:cTn id="71" dur="1000" fill="hold"/>
                                        <p:tgtEl>
                                          <p:spTgt spid="34"/>
                                        </p:tgtEl>
                                        <p:attrNameLst>
                                          <p:attrName>ppt_x</p:attrName>
                                        </p:attrNameLst>
                                      </p:cBhvr>
                                      <p:tavLst>
                                        <p:tav tm="0">
                                          <p:val>
                                            <p:strVal val="#ppt_x"/>
                                          </p:val>
                                        </p:tav>
                                        <p:tav tm="100000">
                                          <p:val>
                                            <p:strVal val="#ppt_x"/>
                                          </p:val>
                                        </p:tav>
                                      </p:tavLst>
                                    </p:anim>
                                    <p:anim calcmode="lin" valueType="num">
                                      <p:cBhvr additive="base">
                                        <p:cTn id="72" dur="1000" fill="hold"/>
                                        <p:tgtEl>
                                          <p:spTgt spid="34"/>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anim calcmode="lin" valueType="num">
                                      <p:cBhvr additive="base">
                                        <p:cTn id="75" dur="1000" fill="hold"/>
                                        <p:tgtEl>
                                          <p:spTgt spid="33"/>
                                        </p:tgtEl>
                                        <p:attrNameLst>
                                          <p:attrName>ppt_x</p:attrName>
                                        </p:attrNameLst>
                                      </p:cBhvr>
                                      <p:tavLst>
                                        <p:tav tm="0">
                                          <p:val>
                                            <p:strVal val="#ppt_x"/>
                                          </p:val>
                                        </p:tav>
                                        <p:tav tm="100000">
                                          <p:val>
                                            <p:strVal val="#ppt_x"/>
                                          </p:val>
                                        </p:tav>
                                      </p:tavLst>
                                    </p:anim>
                                    <p:anim calcmode="lin" valueType="num">
                                      <p:cBhvr additive="base">
                                        <p:cTn id="76" dur="1000" fill="hold"/>
                                        <p:tgtEl>
                                          <p:spTgt spid="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additive="base">
                                        <p:cTn id="79" dur="1000" fill="hold"/>
                                        <p:tgtEl>
                                          <p:spTgt spid="32"/>
                                        </p:tgtEl>
                                        <p:attrNameLst>
                                          <p:attrName>ppt_x</p:attrName>
                                        </p:attrNameLst>
                                      </p:cBhvr>
                                      <p:tavLst>
                                        <p:tav tm="0">
                                          <p:val>
                                            <p:strVal val="#ppt_x"/>
                                          </p:val>
                                        </p:tav>
                                        <p:tav tm="100000">
                                          <p:val>
                                            <p:strVal val="#ppt_x"/>
                                          </p:val>
                                        </p:tav>
                                      </p:tavLst>
                                    </p:anim>
                                    <p:anim calcmode="lin" valueType="num">
                                      <p:cBhvr additive="base">
                                        <p:cTn id="80" dur="1000" fill="hold"/>
                                        <p:tgtEl>
                                          <p:spTgt spid="32"/>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1"/>
                                        </p:tgtEl>
                                        <p:attrNameLst>
                                          <p:attrName>style.visibility</p:attrName>
                                        </p:attrNameLst>
                                      </p:cBhvr>
                                      <p:to>
                                        <p:strVal val="visible"/>
                                      </p:to>
                                    </p:set>
                                    <p:anim calcmode="lin" valueType="num">
                                      <p:cBhvr additive="base">
                                        <p:cTn id="83" dur="1000" fill="hold"/>
                                        <p:tgtEl>
                                          <p:spTgt spid="31"/>
                                        </p:tgtEl>
                                        <p:attrNameLst>
                                          <p:attrName>ppt_x</p:attrName>
                                        </p:attrNameLst>
                                      </p:cBhvr>
                                      <p:tavLst>
                                        <p:tav tm="0">
                                          <p:val>
                                            <p:strVal val="#ppt_x"/>
                                          </p:val>
                                        </p:tav>
                                        <p:tav tm="100000">
                                          <p:val>
                                            <p:strVal val="#ppt_x"/>
                                          </p:val>
                                        </p:tav>
                                      </p:tavLst>
                                    </p:anim>
                                    <p:anim calcmode="lin" valueType="num">
                                      <p:cBhvr additive="base">
                                        <p:cTn id="84" dur="1000" fill="hold"/>
                                        <p:tgtEl>
                                          <p:spTgt spid="31"/>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additive="base">
                                        <p:cTn id="87" dur="1000" fill="hold"/>
                                        <p:tgtEl>
                                          <p:spTgt spid="30"/>
                                        </p:tgtEl>
                                        <p:attrNameLst>
                                          <p:attrName>ppt_x</p:attrName>
                                        </p:attrNameLst>
                                      </p:cBhvr>
                                      <p:tavLst>
                                        <p:tav tm="0">
                                          <p:val>
                                            <p:strVal val="#ppt_x"/>
                                          </p:val>
                                        </p:tav>
                                        <p:tav tm="100000">
                                          <p:val>
                                            <p:strVal val="#ppt_x"/>
                                          </p:val>
                                        </p:tav>
                                      </p:tavLst>
                                    </p:anim>
                                    <p:anim calcmode="lin" valueType="num">
                                      <p:cBhvr additive="base">
                                        <p:cTn id="88" dur="1000" fill="hold"/>
                                        <p:tgtEl>
                                          <p:spTgt spid="3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1000" fill="hold"/>
                                        <p:tgtEl>
                                          <p:spTgt spid="29"/>
                                        </p:tgtEl>
                                        <p:attrNameLst>
                                          <p:attrName>ppt_x</p:attrName>
                                        </p:attrNameLst>
                                      </p:cBhvr>
                                      <p:tavLst>
                                        <p:tav tm="0">
                                          <p:val>
                                            <p:strVal val="#ppt_x"/>
                                          </p:val>
                                        </p:tav>
                                        <p:tav tm="100000">
                                          <p:val>
                                            <p:strVal val="#ppt_x"/>
                                          </p:val>
                                        </p:tav>
                                      </p:tavLst>
                                    </p:anim>
                                    <p:anim calcmode="lin" valueType="num">
                                      <p:cBhvr additive="base">
                                        <p:cTn id="92" dur="1000" fill="hold"/>
                                        <p:tgtEl>
                                          <p:spTgt spid="29"/>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additive="base">
                                        <p:cTn id="95" dur="1000" fill="hold"/>
                                        <p:tgtEl>
                                          <p:spTgt spid="28"/>
                                        </p:tgtEl>
                                        <p:attrNameLst>
                                          <p:attrName>ppt_x</p:attrName>
                                        </p:attrNameLst>
                                      </p:cBhvr>
                                      <p:tavLst>
                                        <p:tav tm="0">
                                          <p:val>
                                            <p:strVal val="#ppt_x"/>
                                          </p:val>
                                        </p:tav>
                                        <p:tav tm="100000">
                                          <p:val>
                                            <p:strVal val="#ppt_x"/>
                                          </p:val>
                                        </p:tav>
                                      </p:tavLst>
                                    </p:anim>
                                    <p:anim calcmode="lin" valueType="num">
                                      <p:cBhvr additive="base">
                                        <p:cTn id="96" dur="1000" fill="hold"/>
                                        <p:tgtEl>
                                          <p:spTgt spid="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additive="base">
                                        <p:cTn id="99" dur="1000" fill="hold"/>
                                        <p:tgtEl>
                                          <p:spTgt spid="27"/>
                                        </p:tgtEl>
                                        <p:attrNameLst>
                                          <p:attrName>ppt_x</p:attrName>
                                        </p:attrNameLst>
                                      </p:cBhvr>
                                      <p:tavLst>
                                        <p:tav tm="0">
                                          <p:val>
                                            <p:strVal val="#ppt_x"/>
                                          </p:val>
                                        </p:tav>
                                        <p:tav tm="100000">
                                          <p:val>
                                            <p:strVal val="#ppt_x"/>
                                          </p:val>
                                        </p:tav>
                                      </p:tavLst>
                                    </p:anim>
                                    <p:anim calcmode="lin" valueType="num">
                                      <p:cBhvr additive="base">
                                        <p:cTn id="100" dur="1000" fill="hold"/>
                                        <p:tgtEl>
                                          <p:spTgt spid="27"/>
                                        </p:tgtEl>
                                        <p:attrNameLst>
                                          <p:attrName>ppt_y</p:attrName>
                                        </p:attrNameLst>
                                      </p:cBhvr>
                                      <p:tavLst>
                                        <p:tav tm="0">
                                          <p:val>
                                            <p:strVal val="1+#ppt_h/2"/>
                                          </p:val>
                                        </p:tav>
                                        <p:tav tm="100000">
                                          <p:val>
                                            <p:strVal val="#ppt_y"/>
                                          </p:val>
                                        </p:tav>
                                      </p:tavLst>
                                    </p:anim>
                                  </p:childTnLst>
                                </p:cTn>
                              </p:par>
                            </p:childTnLst>
                          </p:cTn>
                        </p:par>
                        <p:par>
                          <p:cTn id="101" fill="hold">
                            <p:stCondLst>
                              <p:cond delay="5000"/>
                            </p:stCondLst>
                            <p:childTnLst>
                              <p:par>
                                <p:cTn id="102" presetID="45" presetClass="entr" presetSubtype="0" fill="hold" nodeType="afterEffect">
                                  <p:stCondLst>
                                    <p:cond delay="0"/>
                                  </p:stCondLst>
                                  <p:childTnLst>
                                    <p:set>
                                      <p:cBhvr>
                                        <p:cTn id="103" dur="1" fill="hold">
                                          <p:stCondLst>
                                            <p:cond delay="0"/>
                                          </p:stCondLst>
                                        </p:cTn>
                                        <p:tgtEl>
                                          <p:spTgt spid="82"/>
                                        </p:tgtEl>
                                        <p:attrNameLst>
                                          <p:attrName>style.visibility</p:attrName>
                                        </p:attrNameLst>
                                      </p:cBhvr>
                                      <p:to>
                                        <p:strVal val="visible"/>
                                      </p:to>
                                    </p:set>
                                    <p:animEffect transition="in" filter="fade">
                                      <p:cBhvr>
                                        <p:cTn id="104" dur="2000"/>
                                        <p:tgtEl>
                                          <p:spTgt spid="82"/>
                                        </p:tgtEl>
                                      </p:cBhvr>
                                    </p:animEffect>
                                    <p:anim calcmode="lin" valueType="num">
                                      <p:cBhvr>
                                        <p:cTn id="105" dur="2000" fill="hold"/>
                                        <p:tgtEl>
                                          <p:spTgt spid="82"/>
                                        </p:tgtEl>
                                        <p:attrNameLst>
                                          <p:attrName>ppt_w</p:attrName>
                                        </p:attrNameLst>
                                      </p:cBhvr>
                                      <p:tavLst>
                                        <p:tav tm="0" fmla="#ppt_w*sin(2.5*pi*$)">
                                          <p:val>
                                            <p:fltVal val="0"/>
                                          </p:val>
                                        </p:tav>
                                        <p:tav tm="100000">
                                          <p:val>
                                            <p:fltVal val="1"/>
                                          </p:val>
                                        </p:tav>
                                      </p:tavLst>
                                    </p:anim>
                                    <p:anim calcmode="lin" valueType="num">
                                      <p:cBhvr>
                                        <p:cTn id="106" dur="2000" fill="hold"/>
                                        <p:tgtEl>
                                          <p:spTgt spid="82"/>
                                        </p:tgtEl>
                                        <p:attrNameLst>
                                          <p:attrName>ppt_h</p:attrName>
                                        </p:attrNameLst>
                                      </p:cBhvr>
                                      <p:tavLst>
                                        <p:tav tm="0">
                                          <p:val>
                                            <p:strVal val="#ppt_h"/>
                                          </p:val>
                                        </p:tav>
                                        <p:tav tm="100000">
                                          <p:val>
                                            <p:strVal val="#ppt_h"/>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21"/>
                                        </p:tgtEl>
                                        <p:attrNameLst>
                                          <p:attrName>style.visibility</p:attrName>
                                        </p:attrNameLst>
                                      </p:cBhvr>
                                      <p:to>
                                        <p:strVal val="visible"/>
                                      </p:to>
                                    </p:set>
                                    <p:animEffect transition="in" filter="fade">
                                      <p:cBhvr>
                                        <p:cTn id="109" dur="1000"/>
                                        <p:tgtEl>
                                          <p:spTgt spid="21"/>
                                        </p:tgtEl>
                                      </p:cBhvr>
                                    </p:animEffect>
                                    <p:anim calcmode="lin" valueType="num">
                                      <p:cBhvr>
                                        <p:cTn id="110" dur="1000" fill="hold"/>
                                        <p:tgtEl>
                                          <p:spTgt spid="21"/>
                                        </p:tgtEl>
                                        <p:attrNameLst>
                                          <p:attrName>ppt_x</p:attrName>
                                        </p:attrNameLst>
                                      </p:cBhvr>
                                      <p:tavLst>
                                        <p:tav tm="0">
                                          <p:val>
                                            <p:strVal val="#ppt_x"/>
                                          </p:val>
                                        </p:tav>
                                        <p:tav tm="100000">
                                          <p:val>
                                            <p:strVal val="#ppt_x"/>
                                          </p:val>
                                        </p:tav>
                                      </p:tavLst>
                                    </p:anim>
                                    <p:anim calcmode="lin" valueType="num">
                                      <p:cBhvr>
                                        <p:cTn id="111" dur="1000" fill="hold"/>
                                        <p:tgtEl>
                                          <p:spTgt spid="21"/>
                                        </p:tgtEl>
                                        <p:attrNameLst>
                                          <p:attrName>ppt_y</p:attrName>
                                        </p:attrNameLst>
                                      </p:cBhvr>
                                      <p:tavLst>
                                        <p:tav tm="0">
                                          <p:val>
                                            <p:strVal val="#ppt_y+.1"/>
                                          </p:val>
                                        </p:tav>
                                        <p:tav tm="100000">
                                          <p:val>
                                            <p:strVal val="#ppt_y"/>
                                          </p:val>
                                        </p:tav>
                                      </p:tavLst>
                                    </p:anim>
                                  </p:childTnLst>
                                </p:cTn>
                              </p:par>
                            </p:childTnLst>
                          </p:cTn>
                        </p:par>
                        <p:par>
                          <p:cTn id="112" fill="hold">
                            <p:stCondLst>
                              <p:cond delay="7000"/>
                            </p:stCondLst>
                            <p:childTnLst>
                              <p:par>
                                <p:cTn id="113" presetID="2" presetClass="entr" presetSubtype="4" fill="hold" grpId="0" nodeType="after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1000" fill="hold"/>
                                        <p:tgtEl>
                                          <p:spTgt spid="50"/>
                                        </p:tgtEl>
                                        <p:attrNameLst>
                                          <p:attrName>ppt_x</p:attrName>
                                        </p:attrNameLst>
                                      </p:cBhvr>
                                      <p:tavLst>
                                        <p:tav tm="0">
                                          <p:val>
                                            <p:strVal val="#ppt_x"/>
                                          </p:val>
                                        </p:tav>
                                        <p:tav tm="100000">
                                          <p:val>
                                            <p:strVal val="#ppt_x"/>
                                          </p:val>
                                        </p:tav>
                                      </p:tavLst>
                                    </p:anim>
                                    <p:anim calcmode="lin" valueType="num">
                                      <p:cBhvr additive="base">
                                        <p:cTn id="116" dur="1000" fill="hold"/>
                                        <p:tgtEl>
                                          <p:spTgt spid="50"/>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9"/>
                                        </p:tgtEl>
                                        <p:attrNameLst>
                                          <p:attrName>style.visibility</p:attrName>
                                        </p:attrNameLst>
                                      </p:cBhvr>
                                      <p:to>
                                        <p:strVal val="visible"/>
                                      </p:to>
                                    </p:set>
                                    <p:anim calcmode="lin" valueType="num">
                                      <p:cBhvr additive="base">
                                        <p:cTn id="119" dur="1000" fill="hold"/>
                                        <p:tgtEl>
                                          <p:spTgt spid="49"/>
                                        </p:tgtEl>
                                        <p:attrNameLst>
                                          <p:attrName>ppt_x</p:attrName>
                                        </p:attrNameLst>
                                      </p:cBhvr>
                                      <p:tavLst>
                                        <p:tav tm="0">
                                          <p:val>
                                            <p:strVal val="#ppt_x"/>
                                          </p:val>
                                        </p:tav>
                                        <p:tav tm="100000">
                                          <p:val>
                                            <p:strVal val="#ppt_x"/>
                                          </p:val>
                                        </p:tav>
                                      </p:tavLst>
                                    </p:anim>
                                    <p:anim calcmode="lin" valueType="num">
                                      <p:cBhvr additive="base">
                                        <p:cTn id="120" dur="1000" fill="hold"/>
                                        <p:tgtEl>
                                          <p:spTgt spid="4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8"/>
                                        </p:tgtEl>
                                        <p:attrNameLst>
                                          <p:attrName>style.visibility</p:attrName>
                                        </p:attrNameLst>
                                      </p:cBhvr>
                                      <p:to>
                                        <p:strVal val="visible"/>
                                      </p:to>
                                    </p:set>
                                    <p:anim calcmode="lin" valueType="num">
                                      <p:cBhvr additive="base">
                                        <p:cTn id="123" dur="1000" fill="hold"/>
                                        <p:tgtEl>
                                          <p:spTgt spid="48"/>
                                        </p:tgtEl>
                                        <p:attrNameLst>
                                          <p:attrName>ppt_x</p:attrName>
                                        </p:attrNameLst>
                                      </p:cBhvr>
                                      <p:tavLst>
                                        <p:tav tm="0">
                                          <p:val>
                                            <p:strVal val="#ppt_x"/>
                                          </p:val>
                                        </p:tav>
                                        <p:tav tm="100000">
                                          <p:val>
                                            <p:strVal val="#ppt_x"/>
                                          </p:val>
                                        </p:tav>
                                      </p:tavLst>
                                    </p:anim>
                                    <p:anim calcmode="lin" valueType="num">
                                      <p:cBhvr additive="base">
                                        <p:cTn id="124" dur="1000" fill="hold"/>
                                        <p:tgtEl>
                                          <p:spTgt spid="48"/>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7"/>
                                        </p:tgtEl>
                                        <p:attrNameLst>
                                          <p:attrName>style.visibility</p:attrName>
                                        </p:attrNameLst>
                                      </p:cBhvr>
                                      <p:to>
                                        <p:strVal val="visible"/>
                                      </p:to>
                                    </p:set>
                                    <p:anim calcmode="lin" valueType="num">
                                      <p:cBhvr additive="base">
                                        <p:cTn id="127" dur="1000" fill="hold"/>
                                        <p:tgtEl>
                                          <p:spTgt spid="47"/>
                                        </p:tgtEl>
                                        <p:attrNameLst>
                                          <p:attrName>ppt_x</p:attrName>
                                        </p:attrNameLst>
                                      </p:cBhvr>
                                      <p:tavLst>
                                        <p:tav tm="0">
                                          <p:val>
                                            <p:strVal val="#ppt_x"/>
                                          </p:val>
                                        </p:tav>
                                        <p:tav tm="100000">
                                          <p:val>
                                            <p:strVal val="#ppt_x"/>
                                          </p:val>
                                        </p:tav>
                                      </p:tavLst>
                                    </p:anim>
                                    <p:anim calcmode="lin" valueType="num">
                                      <p:cBhvr additive="base">
                                        <p:cTn id="128" dur="1000" fill="hold"/>
                                        <p:tgtEl>
                                          <p:spTgt spid="47"/>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6"/>
                                        </p:tgtEl>
                                        <p:attrNameLst>
                                          <p:attrName>style.visibility</p:attrName>
                                        </p:attrNameLst>
                                      </p:cBhvr>
                                      <p:to>
                                        <p:strVal val="visible"/>
                                      </p:to>
                                    </p:set>
                                    <p:anim calcmode="lin" valueType="num">
                                      <p:cBhvr additive="base">
                                        <p:cTn id="131" dur="1000" fill="hold"/>
                                        <p:tgtEl>
                                          <p:spTgt spid="46"/>
                                        </p:tgtEl>
                                        <p:attrNameLst>
                                          <p:attrName>ppt_x</p:attrName>
                                        </p:attrNameLst>
                                      </p:cBhvr>
                                      <p:tavLst>
                                        <p:tav tm="0">
                                          <p:val>
                                            <p:strVal val="#ppt_x"/>
                                          </p:val>
                                        </p:tav>
                                        <p:tav tm="100000">
                                          <p:val>
                                            <p:strVal val="#ppt_x"/>
                                          </p:val>
                                        </p:tav>
                                      </p:tavLst>
                                    </p:anim>
                                    <p:anim calcmode="lin" valueType="num">
                                      <p:cBhvr additive="base">
                                        <p:cTn id="132" dur="1000" fill="hold"/>
                                        <p:tgtEl>
                                          <p:spTgt spid="4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5"/>
                                        </p:tgtEl>
                                        <p:attrNameLst>
                                          <p:attrName>style.visibility</p:attrName>
                                        </p:attrNameLst>
                                      </p:cBhvr>
                                      <p:to>
                                        <p:strVal val="visible"/>
                                      </p:to>
                                    </p:set>
                                    <p:anim calcmode="lin" valueType="num">
                                      <p:cBhvr additive="base">
                                        <p:cTn id="135" dur="1000" fill="hold"/>
                                        <p:tgtEl>
                                          <p:spTgt spid="45"/>
                                        </p:tgtEl>
                                        <p:attrNameLst>
                                          <p:attrName>ppt_x</p:attrName>
                                        </p:attrNameLst>
                                      </p:cBhvr>
                                      <p:tavLst>
                                        <p:tav tm="0">
                                          <p:val>
                                            <p:strVal val="#ppt_x"/>
                                          </p:val>
                                        </p:tav>
                                        <p:tav tm="100000">
                                          <p:val>
                                            <p:strVal val="#ppt_x"/>
                                          </p:val>
                                        </p:tav>
                                      </p:tavLst>
                                    </p:anim>
                                    <p:anim calcmode="lin" valueType="num">
                                      <p:cBhvr additive="base">
                                        <p:cTn id="136" dur="1000" fill="hold"/>
                                        <p:tgtEl>
                                          <p:spTgt spid="45"/>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3"/>
                                        </p:tgtEl>
                                        <p:attrNameLst>
                                          <p:attrName>style.visibility</p:attrName>
                                        </p:attrNameLst>
                                      </p:cBhvr>
                                      <p:to>
                                        <p:strVal val="visible"/>
                                      </p:to>
                                    </p:set>
                                    <p:anim calcmode="lin" valueType="num">
                                      <p:cBhvr additive="base">
                                        <p:cTn id="143" dur="1000" fill="hold"/>
                                        <p:tgtEl>
                                          <p:spTgt spid="43"/>
                                        </p:tgtEl>
                                        <p:attrNameLst>
                                          <p:attrName>ppt_x</p:attrName>
                                        </p:attrNameLst>
                                      </p:cBhvr>
                                      <p:tavLst>
                                        <p:tav tm="0">
                                          <p:val>
                                            <p:strVal val="#ppt_x"/>
                                          </p:val>
                                        </p:tav>
                                        <p:tav tm="100000">
                                          <p:val>
                                            <p:strVal val="#ppt_x"/>
                                          </p:val>
                                        </p:tav>
                                      </p:tavLst>
                                    </p:anim>
                                    <p:anim calcmode="lin" valueType="num">
                                      <p:cBhvr additive="base">
                                        <p:cTn id="144" dur="1000" fill="hold"/>
                                        <p:tgtEl>
                                          <p:spTgt spid="43"/>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2"/>
                                        </p:tgtEl>
                                        <p:attrNameLst>
                                          <p:attrName>style.visibility</p:attrName>
                                        </p:attrNameLst>
                                      </p:cBhvr>
                                      <p:to>
                                        <p:strVal val="visible"/>
                                      </p:to>
                                    </p:set>
                                    <p:anim calcmode="lin" valueType="num">
                                      <p:cBhvr additive="base">
                                        <p:cTn id="147" dur="1000" fill="hold"/>
                                        <p:tgtEl>
                                          <p:spTgt spid="42"/>
                                        </p:tgtEl>
                                        <p:attrNameLst>
                                          <p:attrName>ppt_x</p:attrName>
                                        </p:attrNameLst>
                                      </p:cBhvr>
                                      <p:tavLst>
                                        <p:tav tm="0">
                                          <p:val>
                                            <p:strVal val="#ppt_x"/>
                                          </p:val>
                                        </p:tav>
                                        <p:tav tm="100000">
                                          <p:val>
                                            <p:strVal val="#ppt_x"/>
                                          </p:val>
                                        </p:tav>
                                      </p:tavLst>
                                    </p:anim>
                                    <p:anim calcmode="lin" valueType="num">
                                      <p:cBhvr additive="base">
                                        <p:cTn id="148" dur="1000" fill="hold"/>
                                        <p:tgtEl>
                                          <p:spTgt spid="42"/>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1"/>
                                        </p:tgtEl>
                                        <p:attrNameLst>
                                          <p:attrName>style.visibility</p:attrName>
                                        </p:attrNameLst>
                                      </p:cBhvr>
                                      <p:to>
                                        <p:strVal val="visible"/>
                                      </p:to>
                                    </p:set>
                                    <p:anim calcmode="lin" valueType="num">
                                      <p:cBhvr additive="base">
                                        <p:cTn id="151" dur="1000" fill="hold"/>
                                        <p:tgtEl>
                                          <p:spTgt spid="41"/>
                                        </p:tgtEl>
                                        <p:attrNameLst>
                                          <p:attrName>ppt_x</p:attrName>
                                        </p:attrNameLst>
                                      </p:cBhvr>
                                      <p:tavLst>
                                        <p:tav tm="0">
                                          <p:val>
                                            <p:strVal val="#ppt_x"/>
                                          </p:val>
                                        </p:tav>
                                        <p:tav tm="100000">
                                          <p:val>
                                            <p:strVal val="#ppt_x"/>
                                          </p:val>
                                        </p:tav>
                                      </p:tavLst>
                                    </p:anim>
                                    <p:anim calcmode="lin" valueType="num">
                                      <p:cBhvr additive="base">
                                        <p:cTn id="152" dur="1000" fill="hold"/>
                                        <p:tgtEl>
                                          <p:spTgt spid="41"/>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45" presetClass="entr" presetSubtype="0" fill="hold" nodeType="afterEffect">
                                  <p:stCondLst>
                                    <p:cond delay="0"/>
                                  </p:stCondLst>
                                  <p:childTnLst>
                                    <p:set>
                                      <p:cBhvr>
                                        <p:cTn id="155" dur="1" fill="hold">
                                          <p:stCondLst>
                                            <p:cond delay="0"/>
                                          </p:stCondLst>
                                        </p:cTn>
                                        <p:tgtEl>
                                          <p:spTgt spid="83"/>
                                        </p:tgtEl>
                                        <p:attrNameLst>
                                          <p:attrName>style.visibility</p:attrName>
                                        </p:attrNameLst>
                                      </p:cBhvr>
                                      <p:to>
                                        <p:strVal val="visible"/>
                                      </p:to>
                                    </p:set>
                                    <p:animEffect transition="in" filter="fade">
                                      <p:cBhvr>
                                        <p:cTn id="156" dur="2000"/>
                                        <p:tgtEl>
                                          <p:spTgt spid="83"/>
                                        </p:tgtEl>
                                      </p:cBhvr>
                                    </p:animEffect>
                                    <p:anim calcmode="lin" valueType="num">
                                      <p:cBhvr>
                                        <p:cTn id="157" dur="2000" fill="hold"/>
                                        <p:tgtEl>
                                          <p:spTgt spid="83"/>
                                        </p:tgtEl>
                                        <p:attrNameLst>
                                          <p:attrName>ppt_w</p:attrName>
                                        </p:attrNameLst>
                                      </p:cBhvr>
                                      <p:tavLst>
                                        <p:tav tm="0" fmla="#ppt_w*sin(2.5*pi*$)">
                                          <p:val>
                                            <p:fltVal val="0"/>
                                          </p:val>
                                        </p:tav>
                                        <p:tav tm="100000">
                                          <p:val>
                                            <p:fltVal val="1"/>
                                          </p:val>
                                        </p:tav>
                                      </p:tavLst>
                                    </p:anim>
                                    <p:anim calcmode="lin" valueType="num">
                                      <p:cBhvr>
                                        <p:cTn id="158" dur="2000" fill="hold"/>
                                        <p:tgtEl>
                                          <p:spTgt spid="83"/>
                                        </p:tgtEl>
                                        <p:attrNameLst>
                                          <p:attrName>ppt_h</p:attrName>
                                        </p:attrNameLst>
                                      </p:cBhvr>
                                      <p:tavLst>
                                        <p:tav tm="0">
                                          <p:val>
                                            <p:strVal val="#ppt_h"/>
                                          </p:val>
                                        </p:tav>
                                        <p:tav tm="100000">
                                          <p:val>
                                            <p:strVal val="#ppt_h"/>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Effect transition="in" filter="fade">
                                      <p:cBhvr>
                                        <p:cTn id="161" dur="1000"/>
                                        <p:tgtEl>
                                          <p:spTgt spid="22"/>
                                        </p:tgtEl>
                                      </p:cBhvr>
                                    </p:animEffect>
                                    <p:anim calcmode="lin" valueType="num">
                                      <p:cBhvr>
                                        <p:cTn id="162" dur="1000" fill="hold"/>
                                        <p:tgtEl>
                                          <p:spTgt spid="22"/>
                                        </p:tgtEl>
                                        <p:attrNameLst>
                                          <p:attrName>ppt_x</p:attrName>
                                        </p:attrNameLst>
                                      </p:cBhvr>
                                      <p:tavLst>
                                        <p:tav tm="0">
                                          <p:val>
                                            <p:strVal val="#ppt_x"/>
                                          </p:val>
                                        </p:tav>
                                        <p:tav tm="100000">
                                          <p:val>
                                            <p:strVal val="#ppt_x"/>
                                          </p:val>
                                        </p:tav>
                                      </p:tavLst>
                                    </p:anim>
                                    <p:anim calcmode="lin" valueType="num">
                                      <p:cBhvr>
                                        <p:cTn id="163" dur="1000" fill="hold"/>
                                        <p:tgtEl>
                                          <p:spTgt spid="22"/>
                                        </p:tgtEl>
                                        <p:attrNameLst>
                                          <p:attrName>ppt_y</p:attrName>
                                        </p:attrNameLst>
                                      </p:cBhvr>
                                      <p:tavLst>
                                        <p:tav tm="0">
                                          <p:val>
                                            <p:strVal val="#ppt_y+.1"/>
                                          </p:val>
                                        </p:tav>
                                        <p:tav tm="100000">
                                          <p:val>
                                            <p:strVal val="#ppt_y"/>
                                          </p:val>
                                        </p:tav>
                                      </p:tavLst>
                                    </p:anim>
                                  </p:childTnLst>
                                </p:cTn>
                              </p:par>
                            </p:childTnLst>
                          </p:cTn>
                        </p:par>
                        <p:par>
                          <p:cTn id="164" fill="hold">
                            <p:stCondLst>
                              <p:cond delay="10000"/>
                            </p:stCondLst>
                            <p:childTnLst>
                              <p:par>
                                <p:cTn id="165" presetID="2" presetClass="entr" presetSubtype="4" fill="hold" grpId="0" nodeType="afterEffect">
                                  <p:stCondLst>
                                    <p:cond delay="0"/>
                                  </p:stCondLst>
                                  <p:childTnLst>
                                    <p:set>
                                      <p:cBhvr>
                                        <p:cTn id="166" dur="1" fill="hold">
                                          <p:stCondLst>
                                            <p:cond delay="0"/>
                                          </p:stCondLst>
                                        </p:cTn>
                                        <p:tgtEl>
                                          <p:spTgt spid="64"/>
                                        </p:tgtEl>
                                        <p:attrNameLst>
                                          <p:attrName>style.visibility</p:attrName>
                                        </p:attrNameLst>
                                      </p:cBhvr>
                                      <p:to>
                                        <p:strVal val="visible"/>
                                      </p:to>
                                    </p:set>
                                    <p:anim calcmode="lin" valueType="num">
                                      <p:cBhvr additive="base">
                                        <p:cTn id="167" dur="1000" fill="hold"/>
                                        <p:tgtEl>
                                          <p:spTgt spid="64"/>
                                        </p:tgtEl>
                                        <p:attrNameLst>
                                          <p:attrName>ppt_x</p:attrName>
                                        </p:attrNameLst>
                                      </p:cBhvr>
                                      <p:tavLst>
                                        <p:tav tm="0">
                                          <p:val>
                                            <p:strVal val="#ppt_x"/>
                                          </p:val>
                                        </p:tav>
                                        <p:tav tm="100000">
                                          <p:val>
                                            <p:strVal val="#ppt_x"/>
                                          </p:val>
                                        </p:tav>
                                      </p:tavLst>
                                    </p:anim>
                                    <p:anim calcmode="lin" valueType="num">
                                      <p:cBhvr additive="base">
                                        <p:cTn id="168" dur="1000" fill="hold"/>
                                        <p:tgtEl>
                                          <p:spTgt spid="6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63"/>
                                        </p:tgtEl>
                                        <p:attrNameLst>
                                          <p:attrName>style.visibility</p:attrName>
                                        </p:attrNameLst>
                                      </p:cBhvr>
                                      <p:to>
                                        <p:strVal val="visible"/>
                                      </p:to>
                                    </p:set>
                                    <p:anim calcmode="lin" valueType="num">
                                      <p:cBhvr additive="base">
                                        <p:cTn id="171" dur="1000" fill="hold"/>
                                        <p:tgtEl>
                                          <p:spTgt spid="63"/>
                                        </p:tgtEl>
                                        <p:attrNameLst>
                                          <p:attrName>ppt_x</p:attrName>
                                        </p:attrNameLst>
                                      </p:cBhvr>
                                      <p:tavLst>
                                        <p:tav tm="0">
                                          <p:val>
                                            <p:strVal val="#ppt_x"/>
                                          </p:val>
                                        </p:tav>
                                        <p:tav tm="100000">
                                          <p:val>
                                            <p:strVal val="#ppt_x"/>
                                          </p:val>
                                        </p:tav>
                                      </p:tavLst>
                                    </p:anim>
                                    <p:anim calcmode="lin" valueType="num">
                                      <p:cBhvr additive="base">
                                        <p:cTn id="172" dur="1000" fill="hold"/>
                                        <p:tgtEl>
                                          <p:spTgt spid="63"/>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62"/>
                                        </p:tgtEl>
                                        <p:attrNameLst>
                                          <p:attrName>style.visibility</p:attrName>
                                        </p:attrNameLst>
                                      </p:cBhvr>
                                      <p:to>
                                        <p:strVal val="visible"/>
                                      </p:to>
                                    </p:set>
                                    <p:anim calcmode="lin" valueType="num">
                                      <p:cBhvr additive="base">
                                        <p:cTn id="175" dur="1000" fill="hold"/>
                                        <p:tgtEl>
                                          <p:spTgt spid="62"/>
                                        </p:tgtEl>
                                        <p:attrNameLst>
                                          <p:attrName>ppt_x</p:attrName>
                                        </p:attrNameLst>
                                      </p:cBhvr>
                                      <p:tavLst>
                                        <p:tav tm="0">
                                          <p:val>
                                            <p:strVal val="#ppt_x"/>
                                          </p:val>
                                        </p:tav>
                                        <p:tav tm="100000">
                                          <p:val>
                                            <p:strVal val="#ppt_x"/>
                                          </p:val>
                                        </p:tav>
                                      </p:tavLst>
                                    </p:anim>
                                    <p:anim calcmode="lin" valueType="num">
                                      <p:cBhvr additive="base">
                                        <p:cTn id="176" dur="1000" fill="hold"/>
                                        <p:tgtEl>
                                          <p:spTgt spid="6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61"/>
                                        </p:tgtEl>
                                        <p:attrNameLst>
                                          <p:attrName>style.visibility</p:attrName>
                                        </p:attrNameLst>
                                      </p:cBhvr>
                                      <p:to>
                                        <p:strVal val="visible"/>
                                      </p:to>
                                    </p:set>
                                    <p:anim calcmode="lin" valueType="num">
                                      <p:cBhvr additive="base">
                                        <p:cTn id="179" dur="1000" fill="hold"/>
                                        <p:tgtEl>
                                          <p:spTgt spid="61"/>
                                        </p:tgtEl>
                                        <p:attrNameLst>
                                          <p:attrName>ppt_x</p:attrName>
                                        </p:attrNameLst>
                                      </p:cBhvr>
                                      <p:tavLst>
                                        <p:tav tm="0">
                                          <p:val>
                                            <p:strVal val="#ppt_x"/>
                                          </p:val>
                                        </p:tav>
                                        <p:tav tm="100000">
                                          <p:val>
                                            <p:strVal val="#ppt_x"/>
                                          </p:val>
                                        </p:tav>
                                      </p:tavLst>
                                    </p:anim>
                                    <p:anim calcmode="lin" valueType="num">
                                      <p:cBhvr additive="base">
                                        <p:cTn id="180" dur="1000" fill="hold"/>
                                        <p:tgtEl>
                                          <p:spTgt spid="61"/>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additive="base">
                                        <p:cTn id="183" dur="1000" fill="hold"/>
                                        <p:tgtEl>
                                          <p:spTgt spid="60"/>
                                        </p:tgtEl>
                                        <p:attrNameLst>
                                          <p:attrName>ppt_x</p:attrName>
                                        </p:attrNameLst>
                                      </p:cBhvr>
                                      <p:tavLst>
                                        <p:tav tm="0">
                                          <p:val>
                                            <p:strVal val="#ppt_x"/>
                                          </p:val>
                                        </p:tav>
                                        <p:tav tm="100000">
                                          <p:val>
                                            <p:strVal val="#ppt_x"/>
                                          </p:val>
                                        </p:tav>
                                      </p:tavLst>
                                    </p:anim>
                                    <p:anim calcmode="lin" valueType="num">
                                      <p:cBhvr additive="base">
                                        <p:cTn id="184" dur="1000" fill="hold"/>
                                        <p:tgtEl>
                                          <p:spTgt spid="6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8"/>
                                        </p:tgtEl>
                                        <p:attrNameLst>
                                          <p:attrName>style.visibility</p:attrName>
                                        </p:attrNameLst>
                                      </p:cBhvr>
                                      <p:to>
                                        <p:strVal val="visible"/>
                                      </p:to>
                                    </p:set>
                                    <p:anim calcmode="lin" valueType="num">
                                      <p:cBhvr additive="base">
                                        <p:cTn id="191" dur="1000" fill="hold"/>
                                        <p:tgtEl>
                                          <p:spTgt spid="58"/>
                                        </p:tgtEl>
                                        <p:attrNameLst>
                                          <p:attrName>ppt_x</p:attrName>
                                        </p:attrNameLst>
                                      </p:cBhvr>
                                      <p:tavLst>
                                        <p:tav tm="0">
                                          <p:val>
                                            <p:strVal val="#ppt_x"/>
                                          </p:val>
                                        </p:tav>
                                        <p:tav tm="100000">
                                          <p:val>
                                            <p:strVal val="#ppt_x"/>
                                          </p:val>
                                        </p:tav>
                                      </p:tavLst>
                                    </p:anim>
                                    <p:anim calcmode="lin" valueType="num">
                                      <p:cBhvr additive="base">
                                        <p:cTn id="192" dur="1000" fill="hold"/>
                                        <p:tgtEl>
                                          <p:spTgt spid="58"/>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7"/>
                                        </p:tgtEl>
                                        <p:attrNameLst>
                                          <p:attrName>style.visibility</p:attrName>
                                        </p:attrNameLst>
                                      </p:cBhvr>
                                      <p:to>
                                        <p:strVal val="visible"/>
                                      </p:to>
                                    </p:set>
                                    <p:anim calcmode="lin" valueType="num">
                                      <p:cBhvr additive="base">
                                        <p:cTn id="195" dur="1000" fill="hold"/>
                                        <p:tgtEl>
                                          <p:spTgt spid="57"/>
                                        </p:tgtEl>
                                        <p:attrNameLst>
                                          <p:attrName>ppt_x</p:attrName>
                                        </p:attrNameLst>
                                      </p:cBhvr>
                                      <p:tavLst>
                                        <p:tav tm="0">
                                          <p:val>
                                            <p:strVal val="#ppt_x"/>
                                          </p:val>
                                        </p:tav>
                                        <p:tav tm="100000">
                                          <p:val>
                                            <p:strVal val="#ppt_x"/>
                                          </p:val>
                                        </p:tav>
                                      </p:tavLst>
                                    </p:anim>
                                    <p:anim calcmode="lin" valueType="num">
                                      <p:cBhvr additive="base">
                                        <p:cTn id="196" dur="1000" fill="hold"/>
                                        <p:tgtEl>
                                          <p:spTgt spid="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6"/>
                                        </p:tgtEl>
                                        <p:attrNameLst>
                                          <p:attrName>style.visibility</p:attrName>
                                        </p:attrNameLst>
                                      </p:cBhvr>
                                      <p:to>
                                        <p:strVal val="visible"/>
                                      </p:to>
                                    </p:set>
                                    <p:anim calcmode="lin" valueType="num">
                                      <p:cBhvr additive="base">
                                        <p:cTn id="199" dur="1000" fill="hold"/>
                                        <p:tgtEl>
                                          <p:spTgt spid="56"/>
                                        </p:tgtEl>
                                        <p:attrNameLst>
                                          <p:attrName>ppt_x</p:attrName>
                                        </p:attrNameLst>
                                      </p:cBhvr>
                                      <p:tavLst>
                                        <p:tav tm="0">
                                          <p:val>
                                            <p:strVal val="#ppt_x"/>
                                          </p:val>
                                        </p:tav>
                                        <p:tav tm="100000">
                                          <p:val>
                                            <p:strVal val="#ppt_x"/>
                                          </p:val>
                                        </p:tav>
                                      </p:tavLst>
                                    </p:anim>
                                    <p:anim calcmode="lin" valueType="num">
                                      <p:cBhvr additive="base">
                                        <p:cTn id="200" dur="1000" fill="hold"/>
                                        <p:tgtEl>
                                          <p:spTgt spid="56"/>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55"/>
                                        </p:tgtEl>
                                        <p:attrNameLst>
                                          <p:attrName>style.visibility</p:attrName>
                                        </p:attrNameLst>
                                      </p:cBhvr>
                                      <p:to>
                                        <p:strVal val="visible"/>
                                      </p:to>
                                    </p:set>
                                    <p:anim calcmode="lin" valueType="num">
                                      <p:cBhvr additive="base">
                                        <p:cTn id="203" dur="1000" fill="hold"/>
                                        <p:tgtEl>
                                          <p:spTgt spid="55"/>
                                        </p:tgtEl>
                                        <p:attrNameLst>
                                          <p:attrName>ppt_x</p:attrName>
                                        </p:attrNameLst>
                                      </p:cBhvr>
                                      <p:tavLst>
                                        <p:tav tm="0">
                                          <p:val>
                                            <p:strVal val="#ppt_x"/>
                                          </p:val>
                                        </p:tav>
                                        <p:tav tm="100000">
                                          <p:val>
                                            <p:strVal val="#ppt_x"/>
                                          </p:val>
                                        </p:tav>
                                      </p:tavLst>
                                    </p:anim>
                                    <p:anim calcmode="lin" valueType="num">
                                      <p:cBhvr additive="base">
                                        <p:cTn id="204" dur="1000" fill="hold"/>
                                        <p:tgtEl>
                                          <p:spTgt spid="55"/>
                                        </p:tgtEl>
                                        <p:attrNameLst>
                                          <p:attrName>ppt_y</p:attrName>
                                        </p:attrNameLst>
                                      </p:cBhvr>
                                      <p:tavLst>
                                        <p:tav tm="0">
                                          <p:val>
                                            <p:strVal val="1+#ppt_h/2"/>
                                          </p:val>
                                        </p:tav>
                                        <p:tav tm="100000">
                                          <p:val>
                                            <p:strVal val="#ppt_y"/>
                                          </p:val>
                                        </p:tav>
                                      </p:tavLst>
                                    </p:anim>
                                  </p:childTnLst>
                                </p:cTn>
                              </p:par>
                            </p:childTnLst>
                          </p:cTn>
                        </p:par>
                        <p:par>
                          <p:cTn id="205" fill="hold">
                            <p:stCondLst>
                              <p:cond delay="11000"/>
                            </p:stCondLst>
                            <p:childTnLst>
                              <p:par>
                                <p:cTn id="206" presetID="45" presetClass="entr" presetSubtype="0" fill="hold" nodeType="afterEffect">
                                  <p:stCondLst>
                                    <p:cond delay="0"/>
                                  </p:stCondLst>
                                  <p:childTnLst>
                                    <p:set>
                                      <p:cBhvr>
                                        <p:cTn id="207" dur="1" fill="hold">
                                          <p:stCondLst>
                                            <p:cond delay="0"/>
                                          </p:stCondLst>
                                        </p:cTn>
                                        <p:tgtEl>
                                          <p:spTgt spid="84"/>
                                        </p:tgtEl>
                                        <p:attrNameLst>
                                          <p:attrName>style.visibility</p:attrName>
                                        </p:attrNameLst>
                                      </p:cBhvr>
                                      <p:to>
                                        <p:strVal val="visible"/>
                                      </p:to>
                                    </p:set>
                                    <p:animEffect transition="in" filter="fade">
                                      <p:cBhvr>
                                        <p:cTn id="208" dur="2000"/>
                                        <p:tgtEl>
                                          <p:spTgt spid="84"/>
                                        </p:tgtEl>
                                      </p:cBhvr>
                                    </p:animEffect>
                                    <p:anim calcmode="lin" valueType="num">
                                      <p:cBhvr>
                                        <p:cTn id="209" dur="2000" fill="hold"/>
                                        <p:tgtEl>
                                          <p:spTgt spid="84"/>
                                        </p:tgtEl>
                                        <p:attrNameLst>
                                          <p:attrName>ppt_w</p:attrName>
                                        </p:attrNameLst>
                                      </p:cBhvr>
                                      <p:tavLst>
                                        <p:tav tm="0" fmla="#ppt_w*sin(2.5*pi*$)">
                                          <p:val>
                                            <p:fltVal val="0"/>
                                          </p:val>
                                        </p:tav>
                                        <p:tav tm="100000">
                                          <p:val>
                                            <p:fltVal val="1"/>
                                          </p:val>
                                        </p:tav>
                                      </p:tavLst>
                                    </p:anim>
                                    <p:anim calcmode="lin" valueType="num">
                                      <p:cBhvr>
                                        <p:cTn id="210" dur="2000" fill="hold"/>
                                        <p:tgtEl>
                                          <p:spTgt spid="84"/>
                                        </p:tgtEl>
                                        <p:attrNameLst>
                                          <p:attrName>ppt_h</p:attrName>
                                        </p:attrNameLst>
                                      </p:cBhvr>
                                      <p:tavLst>
                                        <p:tav tm="0">
                                          <p:val>
                                            <p:strVal val="#ppt_h"/>
                                          </p:val>
                                        </p:tav>
                                        <p:tav tm="100000">
                                          <p:val>
                                            <p:strVal val="#ppt_h"/>
                                          </p:val>
                                        </p:tav>
                                      </p:tavLst>
                                    </p:anim>
                                  </p:childTnLst>
                                </p:cTn>
                              </p:par>
                              <p:par>
                                <p:cTn id="211" presetID="42" presetClass="entr" presetSubtype="0" fill="hold" grpId="0" nodeType="withEffect">
                                  <p:stCondLst>
                                    <p:cond delay="0"/>
                                  </p:stCondLst>
                                  <p:childTnLst>
                                    <p:set>
                                      <p:cBhvr>
                                        <p:cTn id="212" dur="1" fill="hold">
                                          <p:stCondLst>
                                            <p:cond delay="0"/>
                                          </p:stCondLst>
                                        </p:cTn>
                                        <p:tgtEl>
                                          <p:spTgt spid="23"/>
                                        </p:tgtEl>
                                        <p:attrNameLst>
                                          <p:attrName>style.visibility</p:attrName>
                                        </p:attrNameLst>
                                      </p:cBhvr>
                                      <p:to>
                                        <p:strVal val="visible"/>
                                      </p:to>
                                    </p:set>
                                    <p:animEffect transition="in" filter="fade">
                                      <p:cBhvr>
                                        <p:cTn id="213" dur="1000"/>
                                        <p:tgtEl>
                                          <p:spTgt spid="23"/>
                                        </p:tgtEl>
                                      </p:cBhvr>
                                    </p:animEffect>
                                    <p:anim calcmode="lin" valueType="num">
                                      <p:cBhvr>
                                        <p:cTn id="214" dur="1000" fill="hold"/>
                                        <p:tgtEl>
                                          <p:spTgt spid="23"/>
                                        </p:tgtEl>
                                        <p:attrNameLst>
                                          <p:attrName>ppt_x</p:attrName>
                                        </p:attrNameLst>
                                      </p:cBhvr>
                                      <p:tavLst>
                                        <p:tav tm="0">
                                          <p:val>
                                            <p:strVal val="#ppt_x"/>
                                          </p:val>
                                        </p:tav>
                                        <p:tav tm="100000">
                                          <p:val>
                                            <p:strVal val="#ppt_x"/>
                                          </p:val>
                                        </p:tav>
                                      </p:tavLst>
                                    </p:anim>
                                    <p:anim calcmode="lin" valueType="num">
                                      <p:cBhvr>
                                        <p:cTn id="215" dur="1000" fill="hold"/>
                                        <p:tgtEl>
                                          <p:spTgt spid="23"/>
                                        </p:tgtEl>
                                        <p:attrNameLst>
                                          <p:attrName>ppt_y</p:attrName>
                                        </p:attrNameLst>
                                      </p:cBhvr>
                                      <p:tavLst>
                                        <p:tav tm="0">
                                          <p:val>
                                            <p:strVal val="#ppt_y+.1"/>
                                          </p:val>
                                        </p:tav>
                                        <p:tav tm="100000">
                                          <p:val>
                                            <p:strVal val="#ppt_y"/>
                                          </p:val>
                                        </p:tav>
                                      </p:tavLst>
                                    </p:anim>
                                  </p:childTnLst>
                                </p:cTn>
                              </p:par>
                            </p:childTnLst>
                          </p:cTn>
                        </p:par>
                        <p:par>
                          <p:cTn id="216" fill="hold">
                            <p:stCondLst>
                              <p:cond delay="13000"/>
                            </p:stCondLst>
                            <p:childTnLst>
                              <p:par>
                                <p:cTn id="217" presetID="2" presetClass="entr" presetSubtype="4" fill="hold" grpId="0" nodeType="afterEffect">
                                  <p:stCondLst>
                                    <p:cond delay="0"/>
                                  </p:stCondLst>
                                  <p:childTnLst>
                                    <p:set>
                                      <p:cBhvr>
                                        <p:cTn id="218" dur="1" fill="hold">
                                          <p:stCondLst>
                                            <p:cond delay="0"/>
                                          </p:stCondLst>
                                        </p:cTn>
                                        <p:tgtEl>
                                          <p:spTgt spid="78"/>
                                        </p:tgtEl>
                                        <p:attrNameLst>
                                          <p:attrName>style.visibility</p:attrName>
                                        </p:attrNameLst>
                                      </p:cBhvr>
                                      <p:to>
                                        <p:strVal val="visible"/>
                                      </p:to>
                                    </p:set>
                                    <p:anim calcmode="lin" valueType="num">
                                      <p:cBhvr additive="base">
                                        <p:cTn id="219" dur="1000" fill="hold"/>
                                        <p:tgtEl>
                                          <p:spTgt spid="78"/>
                                        </p:tgtEl>
                                        <p:attrNameLst>
                                          <p:attrName>ppt_x</p:attrName>
                                        </p:attrNameLst>
                                      </p:cBhvr>
                                      <p:tavLst>
                                        <p:tav tm="0">
                                          <p:val>
                                            <p:strVal val="#ppt_x"/>
                                          </p:val>
                                        </p:tav>
                                        <p:tav tm="100000">
                                          <p:val>
                                            <p:strVal val="#ppt_x"/>
                                          </p:val>
                                        </p:tav>
                                      </p:tavLst>
                                    </p:anim>
                                    <p:anim calcmode="lin" valueType="num">
                                      <p:cBhvr additive="base">
                                        <p:cTn id="220" dur="1000" fill="hold"/>
                                        <p:tgtEl>
                                          <p:spTgt spid="7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77"/>
                                        </p:tgtEl>
                                        <p:attrNameLst>
                                          <p:attrName>style.visibility</p:attrName>
                                        </p:attrNameLst>
                                      </p:cBhvr>
                                      <p:to>
                                        <p:strVal val="visible"/>
                                      </p:to>
                                    </p:set>
                                    <p:anim calcmode="lin" valueType="num">
                                      <p:cBhvr additive="base">
                                        <p:cTn id="223" dur="1000" fill="hold"/>
                                        <p:tgtEl>
                                          <p:spTgt spid="77"/>
                                        </p:tgtEl>
                                        <p:attrNameLst>
                                          <p:attrName>ppt_x</p:attrName>
                                        </p:attrNameLst>
                                      </p:cBhvr>
                                      <p:tavLst>
                                        <p:tav tm="0">
                                          <p:val>
                                            <p:strVal val="#ppt_x"/>
                                          </p:val>
                                        </p:tav>
                                        <p:tav tm="100000">
                                          <p:val>
                                            <p:strVal val="#ppt_x"/>
                                          </p:val>
                                        </p:tav>
                                      </p:tavLst>
                                    </p:anim>
                                    <p:anim calcmode="lin" valueType="num">
                                      <p:cBhvr additive="base">
                                        <p:cTn id="224" dur="1000" fill="hold"/>
                                        <p:tgtEl>
                                          <p:spTgt spid="77"/>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76"/>
                                        </p:tgtEl>
                                        <p:attrNameLst>
                                          <p:attrName>style.visibility</p:attrName>
                                        </p:attrNameLst>
                                      </p:cBhvr>
                                      <p:to>
                                        <p:strVal val="visible"/>
                                      </p:to>
                                    </p:set>
                                    <p:anim calcmode="lin" valueType="num">
                                      <p:cBhvr additive="base">
                                        <p:cTn id="227" dur="1000" fill="hold"/>
                                        <p:tgtEl>
                                          <p:spTgt spid="76"/>
                                        </p:tgtEl>
                                        <p:attrNameLst>
                                          <p:attrName>ppt_x</p:attrName>
                                        </p:attrNameLst>
                                      </p:cBhvr>
                                      <p:tavLst>
                                        <p:tav tm="0">
                                          <p:val>
                                            <p:strVal val="#ppt_x"/>
                                          </p:val>
                                        </p:tav>
                                        <p:tav tm="100000">
                                          <p:val>
                                            <p:strVal val="#ppt_x"/>
                                          </p:val>
                                        </p:tav>
                                      </p:tavLst>
                                    </p:anim>
                                    <p:anim calcmode="lin" valueType="num">
                                      <p:cBhvr additive="base">
                                        <p:cTn id="228" dur="1000" fill="hold"/>
                                        <p:tgtEl>
                                          <p:spTgt spid="7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75"/>
                                        </p:tgtEl>
                                        <p:attrNameLst>
                                          <p:attrName>style.visibility</p:attrName>
                                        </p:attrNameLst>
                                      </p:cBhvr>
                                      <p:to>
                                        <p:strVal val="visible"/>
                                      </p:to>
                                    </p:set>
                                    <p:anim calcmode="lin" valueType="num">
                                      <p:cBhvr additive="base">
                                        <p:cTn id="231" dur="1000" fill="hold"/>
                                        <p:tgtEl>
                                          <p:spTgt spid="75"/>
                                        </p:tgtEl>
                                        <p:attrNameLst>
                                          <p:attrName>ppt_x</p:attrName>
                                        </p:attrNameLst>
                                      </p:cBhvr>
                                      <p:tavLst>
                                        <p:tav tm="0">
                                          <p:val>
                                            <p:strVal val="#ppt_x"/>
                                          </p:val>
                                        </p:tav>
                                        <p:tav tm="100000">
                                          <p:val>
                                            <p:strVal val="#ppt_x"/>
                                          </p:val>
                                        </p:tav>
                                      </p:tavLst>
                                    </p:anim>
                                    <p:anim calcmode="lin" valueType="num">
                                      <p:cBhvr additive="base">
                                        <p:cTn id="232" dur="1000" fill="hold"/>
                                        <p:tgtEl>
                                          <p:spTgt spid="75"/>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74"/>
                                        </p:tgtEl>
                                        <p:attrNameLst>
                                          <p:attrName>style.visibility</p:attrName>
                                        </p:attrNameLst>
                                      </p:cBhvr>
                                      <p:to>
                                        <p:strVal val="visible"/>
                                      </p:to>
                                    </p:set>
                                    <p:anim calcmode="lin" valueType="num">
                                      <p:cBhvr additive="base">
                                        <p:cTn id="235" dur="1000" fill="hold"/>
                                        <p:tgtEl>
                                          <p:spTgt spid="74"/>
                                        </p:tgtEl>
                                        <p:attrNameLst>
                                          <p:attrName>ppt_x</p:attrName>
                                        </p:attrNameLst>
                                      </p:cBhvr>
                                      <p:tavLst>
                                        <p:tav tm="0">
                                          <p:val>
                                            <p:strVal val="#ppt_x"/>
                                          </p:val>
                                        </p:tav>
                                        <p:tav tm="100000">
                                          <p:val>
                                            <p:strVal val="#ppt_x"/>
                                          </p:val>
                                        </p:tav>
                                      </p:tavLst>
                                    </p:anim>
                                    <p:anim calcmode="lin" valueType="num">
                                      <p:cBhvr additive="base">
                                        <p:cTn id="236" dur="1000" fill="hold"/>
                                        <p:tgtEl>
                                          <p:spTgt spid="74"/>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73"/>
                                        </p:tgtEl>
                                        <p:attrNameLst>
                                          <p:attrName>style.visibility</p:attrName>
                                        </p:attrNameLst>
                                      </p:cBhvr>
                                      <p:to>
                                        <p:strVal val="visible"/>
                                      </p:to>
                                    </p:set>
                                    <p:anim calcmode="lin" valueType="num">
                                      <p:cBhvr additive="base">
                                        <p:cTn id="239" dur="1000" fill="hold"/>
                                        <p:tgtEl>
                                          <p:spTgt spid="73"/>
                                        </p:tgtEl>
                                        <p:attrNameLst>
                                          <p:attrName>ppt_x</p:attrName>
                                        </p:attrNameLst>
                                      </p:cBhvr>
                                      <p:tavLst>
                                        <p:tav tm="0">
                                          <p:val>
                                            <p:strVal val="#ppt_x"/>
                                          </p:val>
                                        </p:tav>
                                        <p:tav tm="100000">
                                          <p:val>
                                            <p:strVal val="#ppt_x"/>
                                          </p:val>
                                        </p:tav>
                                      </p:tavLst>
                                    </p:anim>
                                    <p:anim calcmode="lin" valueType="num">
                                      <p:cBhvr additive="base">
                                        <p:cTn id="240" dur="1000" fill="hold"/>
                                        <p:tgtEl>
                                          <p:spTgt spid="7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2"/>
                                        </p:tgtEl>
                                        <p:attrNameLst>
                                          <p:attrName>style.visibility</p:attrName>
                                        </p:attrNameLst>
                                      </p:cBhvr>
                                      <p:to>
                                        <p:strVal val="visible"/>
                                      </p:to>
                                    </p:set>
                                    <p:anim calcmode="lin" valueType="num">
                                      <p:cBhvr additive="base">
                                        <p:cTn id="243" dur="1000" fill="hold"/>
                                        <p:tgtEl>
                                          <p:spTgt spid="72"/>
                                        </p:tgtEl>
                                        <p:attrNameLst>
                                          <p:attrName>ppt_x</p:attrName>
                                        </p:attrNameLst>
                                      </p:cBhvr>
                                      <p:tavLst>
                                        <p:tav tm="0">
                                          <p:val>
                                            <p:strVal val="#ppt_x"/>
                                          </p:val>
                                        </p:tav>
                                        <p:tav tm="100000">
                                          <p:val>
                                            <p:strVal val="#ppt_x"/>
                                          </p:val>
                                        </p:tav>
                                      </p:tavLst>
                                    </p:anim>
                                    <p:anim calcmode="lin" valueType="num">
                                      <p:cBhvr additive="base">
                                        <p:cTn id="244" dur="1000" fill="hold"/>
                                        <p:tgtEl>
                                          <p:spTgt spid="72"/>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0"/>
                                        </p:tgtEl>
                                        <p:attrNameLst>
                                          <p:attrName>style.visibility</p:attrName>
                                        </p:attrNameLst>
                                      </p:cBhvr>
                                      <p:to>
                                        <p:strVal val="visible"/>
                                      </p:to>
                                    </p:set>
                                    <p:anim calcmode="lin" valueType="num">
                                      <p:cBhvr additive="base">
                                        <p:cTn id="251" dur="1000" fill="hold"/>
                                        <p:tgtEl>
                                          <p:spTgt spid="70"/>
                                        </p:tgtEl>
                                        <p:attrNameLst>
                                          <p:attrName>ppt_x</p:attrName>
                                        </p:attrNameLst>
                                      </p:cBhvr>
                                      <p:tavLst>
                                        <p:tav tm="0">
                                          <p:val>
                                            <p:strVal val="#ppt_x"/>
                                          </p:val>
                                        </p:tav>
                                        <p:tav tm="100000">
                                          <p:val>
                                            <p:strVal val="#ppt_x"/>
                                          </p:val>
                                        </p:tav>
                                      </p:tavLst>
                                    </p:anim>
                                    <p:anim calcmode="lin" valueType="num">
                                      <p:cBhvr additive="base">
                                        <p:cTn id="252" dur="1000" fill="hold"/>
                                        <p:tgtEl>
                                          <p:spTgt spid="70"/>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69"/>
                                        </p:tgtEl>
                                        <p:attrNameLst>
                                          <p:attrName>style.visibility</p:attrName>
                                        </p:attrNameLst>
                                      </p:cBhvr>
                                      <p:to>
                                        <p:strVal val="visible"/>
                                      </p:to>
                                    </p:set>
                                    <p:anim calcmode="lin" valueType="num">
                                      <p:cBhvr additive="base">
                                        <p:cTn id="255" dur="1000" fill="hold"/>
                                        <p:tgtEl>
                                          <p:spTgt spid="69"/>
                                        </p:tgtEl>
                                        <p:attrNameLst>
                                          <p:attrName>ppt_x</p:attrName>
                                        </p:attrNameLst>
                                      </p:cBhvr>
                                      <p:tavLst>
                                        <p:tav tm="0">
                                          <p:val>
                                            <p:strVal val="#ppt_x"/>
                                          </p:val>
                                        </p:tav>
                                        <p:tav tm="100000">
                                          <p:val>
                                            <p:strVal val="#ppt_x"/>
                                          </p:val>
                                        </p:tav>
                                      </p:tavLst>
                                    </p:anim>
                                    <p:anim calcmode="lin" valueType="num">
                                      <p:cBhvr additive="base">
                                        <p:cTn id="256" dur="1000" fill="hold"/>
                                        <p:tgtEl>
                                          <p:spTgt spid="69"/>
                                        </p:tgtEl>
                                        <p:attrNameLst>
                                          <p:attrName>ppt_y</p:attrName>
                                        </p:attrNameLst>
                                      </p:cBhvr>
                                      <p:tavLst>
                                        <p:tav tm="0">
                                          <p:val>
                                            <p:strVal val="1+#ppt_h/2"/>
                                          </p:val>
                                        </p:tav>
                                        <p:tav tm="100000">
                                          <p:val>
                                            <p:strVal val="#ppt_y"/>
                                          </p:val>
                                        </p:tav>
                                      </p:tavLst>
                                    </p:anim>
                                  </p:childTnLst>
                                </p:cTn>
                              </p:par>
                            </p:childTnLst>
                          </p:cTn>
                        </p:par>
                        <p:par>
                          <p:cTn id="257" fill="hold">
                            <p:stCondLst>
                              <p:cond delay="14000"/>
                            </p:stCondLst>
                            <p:childTnLst>
                              <p:par>
                                <p:cTn id="258" presetID="45" presetClass="entr" presetSubtype="0" fill="hold" nodeType="afterEffect">
                                  <p:stCondLst>
                                    <p:cond delay="0"/>
                                  </p:stCondLst>
                                  <p:childTnLst>
                                    <p:set>
                                      <p:cBhvr>
                                        <p:cTn id="259" dur="1" fill="hold">
                                          <p:stCondLst>
                                            <p:cond delay="0"/>
                                          </p:stCondLst>
                                        </p:cTn>
                                        <p:tgtEl>
                                          <p:spTgt spid="85"/>
                                        </p:tgtEl>
                                        <p:attrNameLst>
                                          <p:attrName>style.visibility</p:attrName>
                                        </p:attrNameLst>
                                      </p:cBhvr>
                                      <p:to>
                                        <p:strVal val="visible"/>
                                      </p:to>
                                    </p:set>
                                    <p:animEffect transition="in" filter="fade">
                                      <p:cBhvr>
                                        <p:cTn id="260" dur="2000"/>
                                        <p:tgtEl>
                                          <p:spTgt spid="85"/>
                                        </p:tgtEl>
                                      </p:cBhvr>
                                    </p:animEffect>
                                    <p:anim calcmode="lin" valueType="num">
                                      <p:cBhvr>
                                        <p:cTn id="261" dur="2000" fill="hold"/>
                                        <p:tgtEl>
                                          <p:spTgt spid="85"/>
                                        </p:tgtEl>
                                        <p:attrNameLst>
                                          <p:attrName>ppt_w</p:attrName>
                                        </p:attrNameLst>
                                      </p:cBhvr>
                                      <p:tavLst>
                                        <p:tav tm="0" fmla="#ppt_w*sin(2.5*pi*$)">
                                          <p:val>
                                            <p:fltVal val="0"/>
                                          </p:val>
                                        </p:tav>
                                        <p:tav tm="100000">
                                          <p:val>
                                            <p:fltVal val="1"/>
                                          </p:val>
                                        </p:tav>
                                      </p:tavLst>
                                    </p:anim>
                                    <p:anim calcmode="lin" valueType="num">
                                      <p:cBhvr>
                                        <p:cTn id="262" dur="2000" fill="hold"/>
                                        <p:tgtEl>
                                          <p:spTgt spid="85"/>
                                        </p:tgtEl>
                                        <p:attrNameLst>
                                          <p:attrName>ppt_h</p:attrName>
                                        </p:attrNameLst>
                                      </p:cBhvr>
                                      <p:tavLst>
                                        <p:tav tm="0">
                                          <p:val>
                                            <p:strVal val="#ppt_h"/>
                                          </p:val>
                                        </p:tav>
                                        <p:tav tm="100000">
                                          <p:val>
                                            <p:strVal val="#ppt_h"/>
                                          </p:val>
                                        </p:tav>
                                      </p:tavLst>
                                    </p:anim>
                                  </p:childTnLst>
                                </p:cTn>
                              </p:par>
                              <p:par>
                                <p:cTn id="263" presetID="42" presetClass="entr" presetSubtype="0" fill="hold" grpId="0" nodeType="withEffect">
                                  <p:stCondLst>
                                    <p:cond delay="0"/>
                                  </p:stCondLst>
                                  <p:childTnLst>
                                    <p:set>
                                      <p:cBhvr>
                                        <p:cTn id="264" dur="1" fill="hold">
                                          <p:stCondLst>
                                            <p:cond delay="0"/>
                                          </p:stCondLst>
                                        </p:cTn>
                                        <p:tgtEl>
                                          <p:spTgt spid="24"/>
                                        </p:tgtEl>
                                        <p:attrNameLst>
                                          <p:attrName>style.visibility</p:attrName>
                                        </p:attrNameLst>
                                      </p:cBhvr>
                                      <p:to>
                                        <p:strVal val="visible"/>
                                      </p:to>
                                    </p:set>
                                    <p:animEffect transition="in" filter="fade">
                                      <p:cBhvr>
                                        <p:cTn id="265" dur="1000"/>
                                        <p:tgtEl>
                                          <p:spTgt spid="24"/>
                                        </p:tgtEl>
                                      </p:cBhvr>
                                    </p:animEffect>
                                    <p:anim calcmode="lin" valueType="num">
                                      <p:cBhvr>
                                        <p:cTn id="266" dur="1000" fill="hold"/>
                                        <p:tgtEl>
                                          <p:spTgt spid="24"/>
                                        </p:tgtEl>
                                        <p:attrNameLst>
                                          <p:attrName>ppt_x</p:attrName>
                                        </p:attrNameLst>
                                      </p:cBhvr>
                                      <p:tavLst>
                                        <p:tav tm="0">
                                          <p:val>
                                            <p:strVal val="#ppt_x"/>
                                          </p:val>
                                        </p:tav>
                                        <p:tav tm="100000">
                                          <p:val>
                                            <p:strVal val="#ppt_x"/>
                                          </p:val>
                                        </p:tav>
                                      </p:tavLst>
                                    </p:anim>
                                    <p:anim calcmode="lin" valueType="num">
                                      <p:cBhvr>
                                        <p:cTn id="26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P spid="11" grpId="0" animBg="1"/>
      <p:bldP spid="12" grpId="0" animBg="1"/>
      <p:bldP spid="13" grpId="0" animBg="1"/>
      <p:bldP spid="14" grpId="0" animBg="1"/>
      <p:bldP spid="15" grpId="0" animBg="1"/>
      <p:bldP spid="16" grpId="0" animBg="1"/>
      <p:bldP spid="20" grpId="0"/>
      <p:bldP spid="21" grpId="0"/>
      <p:bldP spid="22" grpId="0"/>
      <p:bldP spid="23" grpId="0"/>
      <p:bldP spid="24" grpId="0"/>
      <p:bldP spid="25" grpId="0"/>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1532</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2019-10-03T14:29:45Z</dcterms:modified>
</cp:coreProperties>
</file>