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486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a:t>
            </a: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a:effectLst/>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a:effectLst/>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CABDE993-5057-4E79-84FE-A9576B7183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2019-10-03T14:28:47Z</dcterms:modified>
</cp:coreProperties>
</file>