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142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239BD3"/>
              </a:gs>
              <a:gs pos="50000">
                <a:srgbClr val="0073AB"/>
              </a:gs>
              <a:gs pos="69000">
                <a:srgbClr val="239BD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157EBF"/>
              </a:gs>
              <a:gs pos="50000">
                <a:srgbClr val="005697"/>
              </a:gs>
              <a:gs pos="69000">
                <a:srgbClr val="157EBF"/>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36B8E3"/>
              </a:gs>
              <a:gs pos="50000">
                <a:srgbClr val="0E90BB"/>
              </a:gs>
              <a:gs pos="69000">
                <a:srgbClr val="36B8E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nvGrpSpPr>
          <p:cNvPr id="18" name="Group 17"/>
          <p:cNvGrpSpPr/>
          <p:nvPr/>
        </p:nvGrpSpPr>
        <p:grpSpPr>
          <a:xfrm>
            <a:off x="3186604" y="460723"/>
            <a:ext cx="1155277" cy="1152771"/>
            <a:chOff x="5206235" y="1386417"/>
            <a:chExt cx="975784" cy="973667"/>
          </a:xfrm>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grpSp>
      <p:grpSp>
        <p:nvGrpSpPr>
          <p:cNvPr id="17" name="Group 16"/>
          <p:cNvGrpSpPr/>
          <p:nvPr/>
        </p:nvGrpSpPr>
        <p:grpSpPr>
          <a:xfrm>
            <a:off x="2306989" y="1753831"/>
            <a:ext cx="1075085" cy="1077590"/>
            <a:chOff x="4463284" y="2478617"/>
            <a:chExt cx="908051" cy="910167"/>
          </a:xfrm>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249" name="Freeform 9"/>
            <p:cNvSpPr>
              <a:spLocks noEditPoints="1"/>
            </p:cNvSpPr>
            <p:nvPr/>
          </p:nvSpPr>
          <p:spPr bwMode="auto">
            <a:xfrm>
              <a:off x="4463284" y="2478617"/>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grpSp>
        <p:nvGrpSpPr>
          <p:cNvPr id="19" name="Group 18"/>
          <p:cNvGrpSpPr/>
          <p:nvPr/>
        </p:nvGrpSpPr>
        <p:grpSpPr>
          <a:xfrm>
            <a:off x="4123856" y="1280194"/>
            <a:ext cx="1075085" cy="1075085"/>
            <a:chOff x="5997868" y="2078568"/>
            <a:chExt cx="908051" cy="908051"/>
          </a:xfrm>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0967B9"/>
              </a:gs>
              <a:gs pos="50000">
                <a:srgbClr val="003F87"/>
              </a:gs>
              <a:gs pos="69000">
                <a:srgbClr val="0967B9"/>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nvGrpSpPr>
          <p:cNvPr id="20" name="Group 19"/>
          <p:cNvGrpSpPr/>
          <p:nvPr/>
        </p:nvGrpSpPr>
        <p:grpSpPr>
          <a:xfrm>
            <a:off x="5072384" y="1916723"/>
            <a:ext cx="1075085" cy="1075085"/>
            <a:chOff x="6799025" y="2616201"/>
            <a:chExt cx="908051" cy="908051"/>
          </a:xfrm>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01</a:t>
            </a:r>
          </a:p>
          <a:p>
            <a:pPr algn="ctr"/>
            <a:r>
              <a:rPr lang="en-US" sz="800" b="1" dirty="0">
                <a:solidFill>
                  <a:srgbClr val="454545"/>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02</a:t>
            </a:r>
          </a:p>
          <a:p>
            <a:pPr algn="ctr"/>
            <a:r>
              <a:rPr lang="en-US" sz="800" b="1" dirty="0">
                <a:solidFill>
                  <a:srgbClr val="454545"/>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03</a:t>
            </a:r>
          </a:p>
          <a:p>
            <a:pPr algn="ctr"/>
            <a:r>
              <a:rPr lang="en-US" sz="800" b="1" dirty="0">
                <a:solidFill>
                  <a:srgbClr val="454545"/>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04</a:t>
            </a:r>
          </a:p>
          <a:p>
            <a:pPr algn="ctr"/>
            <a:r>
              <a:rPr lang="en-US" sz="800" b="1" dirty="0">
                <a:solidFill>
                  <a:srgbClr val="454545"/>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54545"/>
              </a:solidFill>
              <a:latin typeface="Candara" panose="020E0502030303020204" pitchFamily="34" charset="0"/>
            </a:endParaRP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06EDBBAF-AEA5-4136-BD21-D6761F6F77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2019-10-03T14:27:57Z</dcterms:modified>
</cp:coreProperties>
</file>