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252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47013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22">
            <a:extLst>
              <a:ext uri="{FF2B5EF4-FFF2-40B4-BE49-F238E27FC236}">
                <a16:creationId xmlns:a16="http://schemas.microsoft.com/office/drawing/2014/main" id="{6D7CE20D-8A72-4CA0-B3F4-46277DAEE62D}"/>
              </a:ext>
            </a:extLst>
          </p:cNvPr>
          <p:cNvSpPr/>
          <p:nvPr/>
        </p:nvSpPr>
        <p:spPr>
          <a:xfrm>
            <a:off x="466400" y="1943420"/>
            <a:ext cx="3894769" cy="1938703"/>
          </a:xfrm>
          <a:prstGeom prst="roundRect">
            <a:avLst>
              <a:gd name="adj" fmla="val 6561"/>
            </a:avLst>
          </a:prstGeom>
          <a:blipFill>
            <a:blip r:embed="rId3"/>
            <a:stretch>
              <a:fillRect/>
            </a:stretch>
          </a:blipFill>
          <a:ln w="38100">
            <a:solidFill>
              <a:srgbClr val="36B8E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2">
            <a:extLst>
              <a:ext uri="{FF2B5EF4-FFF2-40B4-BE49-F238E27FC236}">
                <a16:creationId xmlns:a16="http://schemas.microsoft.com/office/drawing/2014/main" id="{2FA5A025-AD99-4E50-8119-5AAA096C460A}"/>
              </a:ext>
            </a:extLst>
          </p:cNvPr>
          <p:cNvSpPr/>
          <p:nvPr/>
        </p:nvSpPr>
        <p:spPr>
          <a:xfrm>
            <a:off x="4577004" y="1943419"/>
            <a:ext cx="3894769" cy="1938703"/>
          </a:xfrm>
          <a:prstGeom prst="roundRect">
            <a:avLst>
              <a:gd name="adj" fmla="val 6561"/>
            </a:avLst>
          </a:prstGeom>
          <a:blipFill>
            <a:blip r:embed="rId4"/>
            <a:stretch>
              <a:fillRect/>
            </a:stretch>
          </a:blipFill>
          <a:ln w="38100">
            <a:solidFill>
              <a:srgbClr val="157EB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Freeform: Shape 38">
            <a:extLst>
              <a:ext uri="{FF2B5EF4-FFF2-40B4-BE49-F238E27FC236}">
                <a16:creationId xmlns:a16="http://schemas.microsoft.com/office/drawing/2014/main" id="{BF57EABA-0992-4106-A733-EC6ECEC1DE3D}"/>
              </a:ext>
            </a:extLst>
          </p:cNvPr>
          <p:cNvSpPr/>
          <p:nvPr/>
        </p:nvSpPr>
        <p:spPr>
          <a:xfrm>
            <a:off x="499380" y="3733800"/>
            <a:ext cx="7977709" cy="2723441"/>
          </a:xfrm>
          <a:custGeom>
            <a:avLst/>
            <a:gdLst>
              <a:gd name="connsiteX0" fmla="*/ 902208 w 7977709"/>
              <a:gd name="connsiteY0" fmla="*/ 0 h 2723441"/>
              <a:gd name="connsiteX1" fmla="*/ 1115361 w 7977709"/>
              <a:gd name="connsiteY1" fmla="*/ 265543 h 2723441"/>
              <a:gd name="connsiteX2" fmla="*/ 7816446 w 7977709"/>
              <a:gd name="connsiteY2" fmla="*/ 265543 h 2723441"/>
              <a:gd name="connsiteX3" fmla="*/ 7977709 w 7977709"/>
              <a:gd name="connsiteY3" fmla="*/ 426806 h 2723441"/>
              <a:gd name="connsiteX4" fmla="*/ 7977709 w 7977709"/>
              <a:gd name="connsiteY4" fmla="*/ 2562178 h 2723441"/>
              <a:gd name="connsiteX5" fmla="*/ 7816446 w 7977709"/>
              <a:gd name="connsiteY5" fmla="*/ 2723441 h 2723441"/>
              <a:gd name="connsiteX6" fmla="*/ 161263 w 7977709"/>
              <a:gd name="connsiteY6" fmla="*/ 2723441 h 2723441"/>
              <a:gd name="connsiteX7" fmla="*/ 0 w 7977709"/>
              <a:gd name="connsiteY7" fmla="*/ 2562178 h 2723441"/>
              <a:gd name="connsiteX8" fmla="*/ 0 w 7977709"/>
              <a:gd name="connsiteY8" fmla="*/ 426806 h 2723441"/>
              <a:gd name="connsiteX9" fmla="*/ 161263 w 7977709"/>
              <a:gd name="connsiteY9" fmla="*/ 265543 h 2723441"/>
              <a:gd name="connsiteX10" fmla="*/ 689055 w 7977709"/>
              <a:gd name="connsiteY10" fmla="*/ 265543 h 272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77709" h="2723441">
                <a:moveTo>
                  <a:pt x="902208" y="0"/>
                </a:moveTo>
                <a:lnTo>
                  <a:pt x="1115361" y="265543"/>
                </a:lnTo>
                <a:lnTo>
                  <a:pt x="7816446" y="265543"/>
                </a:lnTo>
                <a:cubicBezTo>
                  <a:pt x="7905509" y="265543"/>
                  <a:pt x="7977709" y="337743"/>
                  <a:pt x="7977709" y="426806"/>
                </a:cubicBezTo>
                <a:lnTo>
                  <a:pt x="7977709" y="2562178"/>
                </a:lnTo>
                <a:cubicBezTo>
                  <a:pt x="7977709" y="2651241"/>
                  <a:pt x="7905509" y="2723441"/>
                  <a:pt x="7816446" y="2723441"/>
                </a:cubicBezTo>
                <a:lnTo>
                  <a:pt x="161263" y="2723441"/>
                </a:lnTo>
                <a:cubicBezTo>
                  <a:pt x="72200" y="2723441"/>
                  <a:pt x="0" y="2651241"/>
                  <a:pt x="0" y="2562178"/>
                </a:cubicBezTo>
                <a:lnTo>
                  <a:pt x="0" y="426806"/>
                </a:lnTo>
                <a:cubicBezTo>
                  <a:pt x="0" y="337743"/>
                  <a:pt x="72200" y="265543"/>
                  <a:pt x="161263" y="265543"/>
                </a:cubicBezTo>
                <a:lnTo>
                  <a:pt x="689055" y="265543"/>
                </a:lnTo>
                <a:close/>
              </a:path>
            </a:pathLst>
          </a:custGeom>
          <a:solidFill>
            <a:srgbClr val="36B8E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3" name="TextBox 32"/>
          <p:cNvSpPr txBox="1"/>
          <p:nvPr/>
        </p:nvSpPr>
        <p:spPr>
          <a:xfrm>
            <a:off x="1448128" y="4299088"/>
            <a:ext cx="6257752" cy="193283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lumMod val="95000"/>
                </a:schemeClr>
              </a:solidFill>
              <a:latin typeface="Candara" panose="020E0502030303020204" pitchFamily="34" charset="0"/>
            </a:endParaRPr>
          </a:p>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Folded Corner 42"/>
          <p:cNvSpPr>
            <a:spLocks noChangeAspect="1"/>
          </p:cNvSpPr>
          <p:nvPr/>
        </p:nvSpPr>
        <p:spPr bwMode="auto">
          <a:xfrm>
            <a:off x="8981879" y="1377693"/>
            <a:ext cx="2798013" cy="5079548"/>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9126429" y="1838485"/>
            <a:ext cx="2636057" cy="4087273"/>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8" name="TextBox 37">
            <a:extLst>
              <a:ext uri="{FF2B5EF4-FFF2-40B4-BE49-F238E27FC236}">
                <a16:creationId xmlns:a16="http://schemas.microsoft.com/office/drawing/2014/main" id="{0CE16A85-0997-4E29-B604-C2079C86DA6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grpSp>
        <p:nvGrpSpPr>
          <p:cNvPr id="12" name="Group 11">
            <a:extLst>
              <a:ext uri="{FF2B5EF4-FFF2-40B4-BE49-F238E27FC236}">
                <a16:creationId xmlns:a16="http://schemas.microsoft.com/office/drawing/2014/main" id="{DFA138A5-C4BC-49C5-9CB6-7FFF1D54E64B}"/>
              </a:ext>
            </a:extLst>
          </p:cNvPr>
          <p:cNvGrpSpPr/>
          <p:nvPr/>
        </p:nvGrpSpPr>
        <p:grpSpPr>
          <a:xfrm>
            <a:off x="8981879" y="876301"/>
            <a:ext cx="2798013" cy="768092"/>
            <a:chOff x="8981879" y="762000"/>
            <a:chExt cx="2798013" cy="768092"/>
          </a:xfrm>
        </p:grpSpPr>
        <p:sp>
          <p:nvSpPr>
            <p:cNvPr id="27" name="Freeform: Shape 26">
              <a:extLst>
                <a:ext uri="{FF2B5EF4-FFF2-40B4-BE49-F238E27FC236}">
                  <a16:creationId xmlns:a16="http://schemas.microsoft.com/office/drawing/2014/main" id="{DD7860AF-CBC5-4229-A4E1-A0364C3532C9}"/>
                </a:ext>
              </a:extLst>
            </p:cNvPr>
            <p:cNvSpPr/>
            <p:nvPr/>
          </p:nvSpPr>
          <p:spPr>
            <a:xfrm rot="10800000">
              <a:off x="8981879" y="762000"/>
              <a:ext cx="2798013" cy="768092"/>
            </a:xfrm>
            <a:custGeom>
              <a:avLst/>
              <a:gdLst>
                <a:gd name="connsiteX0" fmla="*/ 2762737 w 2798013"/>
                <a:gd name="connsiteY0" fmla="*/ 768092 h 768092"/>
                <a:gd name="connsiteX1" fmla="*/ 35276 w 2798013"/>
                <a:gd name="connsiteY1" fmla="*/ 768092 h 768092"/>
                <a:gd name="connsiteX2" fmla="*/ 0 w 2798013"/>
                <a:gd name="connsiteY2" fmla="*/ 732816 h 768092"/>
                <a:gd name="connsiteX3" fmla="*/ 0 w 2798013"/>
                <a:gd name="connsiteY3" fmla="*/ 265703 h 768092"/>
                <a:gd name="connsiteX4" fmla="*/ 35276 w 2798013"/>
                <a:gd name="connsiteY4" fmla="*/ 230427 h 768092"/>
                <a:gd name="connsiteX5" fmla="*/ 150139 w 2798013"/>
                <a:gd name="connsiteY5" fmla="*/ 230427 h 768092"/>
                <a:gd name="connsiteX6" fmla="*/ 272978 w 2798013"/>
                <a:gd name="connsiteY6" fmla="*/ 0 h 768092"/>
                <a:gd name="connsiteX7" fmla="*/ 395817 w 2798013"/>
                <a:gd name="connsiteY7" fmla="*/ 230427 h 768092"/>
                <a:gd name="connsiteX8" fmla="*/ 2762737 w 2798013"/>
                <a:gd name="connsiteY8" fmla="*/ 230427 h 768092"/>
                <a:gd name="connsiteX9" fmla="*/ 2798013 w 2798013"/>
                <a:gd name="connsiteY9" fmla="*/ 265703 h 768092"/>
                <a:gd name="connsiteX10" fmla="*/ 2798013 w 2798013"/>
                <a:gd name="connsiteY10" fmla="*/ 732816 h 768092"/>
                <a:gd name="connsiteX11" fmla="*/ 2762737 w 2798013"/>
                <a:gd name="connsiteY11" fmla="*/ 768092 h 768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8013" h="768092">
                  <a:moveTo>
                    <a:pt x="2762737" y="768092"/>
                  </a:moveTo>
                  <a:lnTo>
                    <a:pt x="35276" y="768092"/>
                  </a:lnTo>
                  <a:cubicBezTo>
                    <a:pt x="15794" y="768092"/>
                    <a:pt x="0" y="752298"/>
                    <a:pt x="0" y="732816"/>
                  </a:cubicBez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732816"/>
                  </a:lnTo>
                  <a:cubicBezTo>
                    <a:pt x="2798013" y="752298"/>
                    <a:pt x="2782219" y="768092"/>
                    <a:pt x="2762737" y="768092"/>
                  </a:cubicBezTo>
                  <a:close/>
                </a:path>
              </a:pathLst>
            </a:custGeom>
            <a:solidFill>
              <a:srgbClr val="157EB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37" name="TextBox 36">
              <a:extLst>
                <a:ext uri="{FF2B5EF4-FFF2-40B4-BE49-F238E27FC236}">
                  <a16:creationId xmlns:a16="http://schemas.microsoft.com/office/drawing/2014/main" id="{34CA99A5-88EF-4E99-9F9E-465631BA2C04}"/>
                </a:ext>
              </a:extLst>
            </p:cNvPr>
            <p:cNvSpPr txBox="1"/>
            <p:nvPr/>
          </p:nvSpPr>
          <p:spPr>
            <a:xfrm>
              <a:off x="9143835" y="899160"/>
              <a:ext cx="1920240"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p:txBody>
        </p:sp>
      </p:grpSp>
      <p:pic>
        <p:nvPicPr>
          <p:cNvPr id="13" name="Picture 12">
            <a:hlinkClick r:id="rId5"/>
            <a:extLst>
              <a:ext uri="{FF2B5EF4-FFF2-40B4-BE49-F238E27FC236}">
                <a16:creationId xmlns:a16="http://schemas.microsoft.com/office/drawing/2014/main" id="{B52D4BF0-5A72-49EB-B993-A7D216842C6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213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1000" fill="hold"/>
                                        <p:tgtEl>
                                          <p:spTgt spid="35"/>
                                        </p:tgtEl>
                                        <p:attrNameLst>
                                          <p:attrName>ppt_w</p:attrName>
                                        </p:attrNameLst>
                                      </p:cBhvr>
                                      <p:tavLst>
                                        <p:tav tm="0">
                                          <p:val>
                                            <p:fltVal val="0"/>
                                          </p:val>
                                        </p:tav>
                                        <p:tav tm="100000">
                                          <p:val>
                                            <p:strVal val="#ppt_w"/>
                                          </p:val>
                                        </p:tav>
                                      </p:tavLst>
                                    </p:anim>
                                    <p:anim calcmode="lin" valueType="num">
                                      <p:cBhvr>
                                        <p:cTn id="12" dur="1000" fill="hold"/>
                                        <p:tgtEl>
                                          <p:spTgt spid="35"/>
                                        </p:tgtEl>
                                        <p:attrNameLst>
                                          <p:attrName>ppt_h</p:attrName>
                                        </p:attrNameLst>
                                      </p:cBhvr>
                                      <p:tavLst>
                                        <p:tav tm="0">
                                          <p:val>
                                            <p:fltVal val="0"/>
                                          </p:val>
                                        </p:tav>
                                        <p:tav tm="100000">
                                          <p:val>
                                            <p:strVal val="#ppt_h"/>
                                          </p:val>
                                        </p:tav>
                                      </p:tavLst>
                                    </p:anim>
                                    <p:animEffect transition="in" filter="fade">
                                      <p:cBhvr>
                                        <p:cTn id="13" dur="1000"/>
                                        <p:tgtEl>
                                          <p:spTgt spid="35"/>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750" fill="hold"/>
                                        <p:tgtEl>
                                          <p:spTgt spid="39"/>
                                        </p:tgtEl>
                                        <p:attrNameLst>
                                          <p:attrName>ppt_x</p:attrName>
                                        </p:attrNameLst>
                                      </p:cBhvr>
                                      <p:tavLst>
                                        <p:tav tm="0">
                                          <p:val>
                                            <p:strVal val="#ppt_x"/>
                                          </p:val>
                                        </p:tav>
                                        <p:tav tm="100000">
                                          <p:val>
                                            <p:strVal val="#ppt_x"/>
                                          </p:val>
                                        </p:tav>
                                      </p:tavLst>
                                    </p:anim>
                                    <p:anim calcmode="lin" valueType="num">
                                      <p:cBhvr additive="base">
                                        <p:cTn id="18" dur="750" fill="hold"/>
                                        <p:tgtEl>
                                          <p:spTgt spid="3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750" fill="hold"/>
                                        <p:tgtEl>
                                          <p:spTgt spid="33"/>
                                        </p:tgtEl>
                                        <p:attrNameLst>
                                          <p:attrName>ppt_x</p:attrName>
                                        </p:attrNameLst>
                                      </p:cBhvr>
                                      <p:tavLst>
                                        <p:tav tm="0">
                                          <p:val>
                                            <p:strVal val="#ppt_x"/>
                                          </p:val>
                                        </p:tav>
                                        <p:tav tm="100000">
                                          <p:val>
                                            <p:strVal val="#ppt_x"/>
                                          </p:val>
                                        </p:tav>
                                      </p:tavLst>
                                    </p:anim>
                                    <p:anim calcmode="lin" valueType="num">
                                      <p:cBhvr additive="base">
                                        <p:cTn id="22" dur="750" fill="hold"/>
                                        <p:tgtEl>
                                          <p:spTgt spid="33"/>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p:cTn id="26" dur="1000" fill="hold"/>
                                        <p:tgtEl>
                                          <p:spTgt spid="36"/>
                                        </p:tgtEl>
                                        <p:attrNameLst>
                                          <p:attrName>ppt_w</p:attrName>
                                        </p:attrNameLst>
                                      </p:cBhvr>
                                      <p:tavLst>
                                        <p:tav tm="0">
                                          <p:val>
                                            <p:fltVal val="0"/>
                                          </p:val>
                                        </p:tav>
                                        <p:tav tm="100000">
                                          <p:val>
                                            <p:strVal val="#ppt_w"/>
                                          </p:val>
                                        </p:tav>
                                      </p:tavLst>
                                    </p:anim>
                                    <p:anim calcmode="lin" valueType="num">
                                      <p:cBhvr>
                                        <p:cTn id="27" dur="1000" fill="hold"/>
                                        <p:tgtEl>
                                          <p:spTgt spid="36"/>
                                        </p:tgtEl>
                                        <p:attrNameLst>
                                          <p:attrName>ppt_h</p:attrName>
                                        </p:attrNameLst>
                                      </p:cBhvr>
                                      <p:tavLst>
                                        <p:tav tm="0">
                                          <p:val>
                                            <p:fltVal val="0"/>
                                          </p:val>
                                        </p:tav>
                                        <p:tav tm="100000">
                                          <p:val>
                                            <p:strVal val="#ppt_h"/>
                                          </p:val>
                                        </p:tav>
                                      </p:tavLst>
                                    </p:anim>
                                    <p:animEffect transition="in" filter="fade">
                                      <p:cBhvr>
                                        <p:cTn id="28" dur="1000"/>
                                        <p:tgtEl>
                                          <p:spTgt spid="36"/>
                                        </p:tgtEl>
                                      </p:cBhvr>
                                    </p:animEffect>
                                  </p:childTnLst>
                                </p:cTn>
                              </p:par>
                            </p:childTnLst>
                          </p:cTn>
                        </p:par>
                        <p:par>
                          <p:cTn id="29" fill="hold">
                            <p:stCondLst>
                              <p:cond delay="3750"/>
                            </p:stCondLst>
                            <p:childTnLst>
                              <p:par>
                                <p:cTn id="30" presetID="42"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22" presetClass="entr" presetSubtype="1"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1000"/>
                                        <p:tgtEl>
                                          <p:spTgt spid="4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up)">
                                      <p:cBhvr>
                                        <p:cTn id="40"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9" grpId="0" animBg="1"/>
      <p:bldP spid="33" grpId="0"/>
      <p:bldP spid="43" grpId="0" animBg="1"/>
      <p:bldP spid="4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1380</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2019-10-03T14:26:51Z</dcterms:modified>
</cp:coreProperties>
</file>