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60"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152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38100">
            <a:solidFill>
              <a:srgbClr val="157EB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971799"/>
            <a:ext cx="2798013" cy="3425189"/>
          </a:xfrm>
          <a:prstGeom prst="foldedCorner">
            <a:avLst>
              <a:gd name="adj" fmla="val 25624"/>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38100">
            <a:solidFill>
              <a:srgbClr val="36B8E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54545"/>
              </a:solidFill>
              <a:latin typeface="Candara" panose="020E0502030303020204" pitchFamily="34" charset="0"/>
            </a:endParaRP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a:t>
              </a:r>
            </a:p>
            <a:p>
              <a:endParaRPr lang="en-US" sz="1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rgbClr val="454545"/>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a:t>
              </a:r>
            </a:p>
            <a:p>
              <a:endParaRPr lang="en-US" sz="1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rgbClr val="454545"/>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18419C3C-0553-4F15-9286-75AABCFB85F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2019-10-03T14:25:38Z</dcterms:modified>
</cp:coreProperties>
</file>