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1CC-42E2-AD17-FA217E1EC41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1CC-42E2-AD17-FA217E1EC41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1CC-42E2-AD17-FA217E1EC41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1CC-42E2-AD17-FA217E1EC41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1CC-42E2-AD17-FA217E1EC41A}"/>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1CC-42E2-AD17-FA217E1EC41A}"/>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1CC-42E2-AD17-FA217E1EC41A}"/>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1CC-42E2-AD17-FA217E1EC41A}"/>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1CC-42E2-AD17-FA217E1EC41A}"/>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1CC-42E2-AD17-FA217E1EC41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1CC-42E2-AD17-FA217E1EC41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858-46E8-A6C7-D50D2448A77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858-46E8-A6C7-D50D2448A77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858-46E8-A6C7-D50D2448A77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858-46E8-A6C7-D50D2448A77A}"/>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858-46E8-A6C7-D50D2448A77A}"/>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858-46E8-A6C7-D50D2448A77A}"/>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858-46E8-A6C7-D50D2448A77A}"/>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858-46E8-A6C7-D50D2448A77A}"/>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858-46E8-A6C7-D50D2448A77A}"/>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858-46E8-A6C7-D50D2448A77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858-46E8-A6C7-D50D2448A77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84C-4A0A-A28C-D80C5CE8CA5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84C-4A0A-A28C-D80C5CE8CA5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84C-4A0A-A28C-D80C5CE8CA5B}"/>
              </c:ext>
            </c:extLst>
          </c:dPt>
          <c:dPt>
            <c:idx val="3"/>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84C-4A0A-A28C-D80C5CE8CA5B}"/>
              </c:ext>
            </c:extLst>
          </c:dPt>
          <c:dPt>
            <c:idx val="4"/>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84C-4A0A-A28C-D80C5CE8CA5B}"/>
              </c:ext>
            </c:extLst>
          </c:dPt>
          <c:dPt>
            <c:idx val="5"/>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84C-4A0A-A28C-D80C5CE8CA5B}"/>
              </c:ext>
            </c:extLst>
          </c:dPt>
          <c:dPt>
            <c:idx val="6"/>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84C-4A0A-A28C-D80C5CE8CA5B}"/>
              </c:ext>
            </c:extLst>
          </c:dPt>
          <c:dPt>
            <c:idx val="7"/>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84C-4A0A-A28C-D80C5CE8CA5B}"/>
              </c:ext>
            </c:extLst>
          </c:dPt>
          <c:dPt>
            <c:idx val="8"/>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84C-4A0A-A28C-D80C5CE8CA5B}"/>
              </c:ext>
            </c:extLst>
          </c:dPt>
          <c:dPt>
            <c:idx val="9"/>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84C-4A0A-A28C-D80C5CE8CA5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84C-4A0A-A28C-D80C5CE8CA5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p:nvPr/>
        </p:nvGrpSpPr>
        <p:grpSpPr>
          <a:xfrm>
            <a:off x="2667000" y="1103430"/>
            <a:ext cx="7223760" cy="4651139"/>
            <a:chOff x="2667000" y="1103430"/>
            <a:chExt cx="7223760" cy="4651139"/>
          </a:xfrm>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grpSp>
        <p:nvGrpSpPr>
          <p:cNvPr id="75" name="Group 74">
            <a:extLst>
              <a:ext uri="{FF2B5EF4-FFF2-40B4-BE49-F238E27FC236}">
                <a16:creationId xmlns:a16="http://schemas.microsoft.com/office/drawing/2014/main" id="{2AE318B1-8092-4659-90F5-BFEC9F30B248}"/>
              </a:ext>
            </a:extLst>
          </p:cNvPr>
          <p:cNvGrpSpPr/>
          <p:nvPr/>
        </p:nvGrpSpPr>
        <p:grpSpPr>
          <a:xfrm>
            <a:off x="2000813" y="2181614"/>
            <a:ext cx="3594912" cy="1375905"/>
            <a:chOff x="2243731" y="2891162"/>
            <a:chExt cx="3594912" cy="1375905"/>
          </a:xfrm>
        </p:grpSpPr>
        <p:grpSp>
          <p:nvGrpSpPr>
            <p:cNvPr id="76" name="Group 75">
              <a:extLst>
                <a:ext uri="{FF2B5EF4-FFF2-40B4-BE49-F238E27FC236}">
                  <a16:creationId xmlns:a16="http://schemas.microsoft.com/office/drawing/2014/main" id="{9E8A2F6C-7C44-421C-B244-6380D38EECF8}"/>
                </a:ext>
              </a:extLst>
            </p:cNvPr>
            <p:cNvGrpSpPr/>
            <p:nvPr/>
          </p:nvGrpSpPr>
          <p:grpSpPr>
            <a:xfrm>
              <a:off x="2243731" y="3192308"/>
              <a:ext cx="2743200" cy="508758"/>
              <a:chOff x="1066801" y="2238247"/>
              <a:chExt cx="2743200" cy="508758"/>
            </a:xfrm>
          </p:grpSpPr>
          <p:sp>
            <p:nvSpPr>
              <p:cNvPr id="84" name="Freeform: Shape 83">
                <a:extLst>
                  <a:ext uri="{FF2B5EF4-FFF2-40B4-BE49-F238E27FC236}">
                    <a16:creationId xmlns:a16="http://schemas.microsoft.com/office/drawing/2014/main" id="{481E4B48-0800-408E-97ED-61C772EF21B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 Box 10">
                <a:extLst>
                  <a:ext uri="{FF2B5EF4-FFF2-40B4-BE49-F238E27FC236}">
                    <a16:creationId xmlns:a16="http://schemas.microsoft.com/office/drawing/2014/main" id="{C5F4EE52-DE51-429C-8B50-B6DE159FA14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7" name="Group 76">
              <a:extLst>
                <a:ext uri="{FF2B5EF4-FFF2-40B4-BE49-F238E27FC236}">
                  <a16:creationId xmlns:a16="http://schemas.microsoft.com/office/drawing/2014/main" id="{F430D614-0890-4A19-9062-B6A9DB05CF2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8" name="Freeform: Shape 77">
                <a:extLst>
                  <a:ext uri="{FF2B5EF4-FFF2-40B4-BE49-F238E27FC236}">
                    <a16:creationId xmlns:a16="http://schemas.microsoft.com/office/drawing/2014/main" id="{7D4096A0-A00E-417C-B55A-22599F3CA6C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AF720B51-DC73-4EA5-9D98-CD55020D44E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0" name="Graphic 26" descr="Hike">
                <a:extLst>
                  <a:ext uri="{FF2B5EF4-FFF2-40B4-BE49-F238E27FC236}">
                    <a16:creationId xmlns:a16="http://schemas.microsoft.com/office/drawing/2014/main" id="{5AC90BC8-F533-48FC-A5CE-81962164B6C2}"/>
                  </a:ext>
                </a:extLst>
              </p:cNvPr>
              <p:cNvGrpSpPr>
                <a:grpSpLocks noChangeAspect="1"/>
              </p:cNvGrpSpPr>
              <p:nvPr/>
            </p:nvGrpSpPr>
            <p:grpSpPr>
              <a:xfrm>
                <a:off x="3835579" y="2208930"/>
                <a:ext cx="548640" cy="548640"/>
                <a:chOff x="5638800" y="2971800"/>
                <a:chExt cx="914400" cy="914400"/>
              </a:xfrm>
              <a:solidFill>
                <a:srgbClr val="4D4D4D"/>
              </a:solidFill>
            </p:grpSpPr>
            <p:sp>
              <p:nvSpPr>
                <p:cNvPr id="81" name="Freeform: Shape 80">
                  <a:extLst>
                    <a:ext uri="{FF2B5EF4-FFF2-40B4-BE49-F238E27FC236}">
                      <a16:creationId xmlns:a16="http://schemas.microsoft.com/office/drawing/2014/main" id="{AAA34B0C-A30A-40B1-82EA-2E2810566F3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79E646FB-A166-4A25-80DD-2844D2860B4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1FA9E4DE-A5EF-4ED0-913B-897CA71884C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6" name="TextBox 85">
            <a:extLst>
              <a:ext uri="{FF2B5EF4-FFF2-40B4-BE49-F238E27FC236}">
                <a16:creationId xmlns:a16="http://schemas.microsoft.com/office/drawing/2014/main" id="{5BD7CDA8-0E70-4934-8879-4DD01AD0280B}"/>
              </a:ext>
            </a:extLst>
          </p:cNvPr>
          <p:cNvSpPr txBox="1"/>
          <p:nvPr/>
        </p:nvSpPr>
        <p:spPr>
          <a:xfrm>
            <a:off x="8758708" y="1595505"/>
            <a:ext cx="352914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7" name="TextBox 86">
            <a:extLst>
              <a:ext uri="{FF2B5EF4-FFF2-40B4-BE49-F238E27FC236}">
                <a16:creationId xmlns:a16="http://schemas.microsoft.com/office/drawing/2014/main" id="{48EA7545-6AF4-46FB-B190-95B64AA1CB39}"/>
              </a:ext>
            </a:extLst>
          </p:cNvPr>
          <p:cNvSpPr txBox="1"/>
          <p:nvPr/>
        </p:nvSpPr>
        <p:spPr>
          <a:xfrm>
            <a:off x="-90457" y="3113974"/>
            <a:ext cx="2939722"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8" name="Group 87">
            <a:extLst>
              <a:ext uri="{FF2B5EF4-FFF2-40B4-BE49-F238E27FC236}">
                <a16:creationId xmlns:a16="http://schemas.microsoft.com/office/drawing/2014/main" id="{6982D655-D81C-4AB9-AD5B-654B8FB22ED8}"/>
              </a:ext>
            </a:extLst>
          </p:cNvPr>
          <p:cNvGrpSpPr/>
          <p:nvPr/>
        </p:nvGrpSpPr>
        <p:grpSpPr>
          <a:xfrm>
            <a:off x="7334049" y="556780"/>
            <a:ext cx="3509383" cy="1375905"/>
            <a:chOff x="6025615" y="1230029"/>
            <a:chExt cx="3509383" cy="1375905"/>
          </a:xfrm>
        </p:grpSpPr>
        <p:grpSp>
          <p:nvGrpSpPr>
            <p:cNvPr id="89" name="Group 88">
              <a:extLst>
                <a:ext uri="{FF2B5EF4-FFF2-40B4-BE49-F238E27FC236}">
                  <a16:creationId xmlns:a16="http://schemas.microsoft.com/office/drawing/2014/main" id="{F9E0B77D-5569-417F-BF66-FF1F8349B296}"/>
                </a:ext>
              </a:extLst>
            </p:cNvPr>
            <p:cNvGrpSpPr/>
            <p:nvPr/>
          </p:nvGrpSpPr>
          <p:grpSpPr>
            <a:xfrm>
              <a:off x="6791798" y="1528954"/>
              <a:ext cx="2743200" cy="508758"/>
              <a:chOff x="7772400" y="675620"/>
              <a:chExt cx="2743200" cy="508758"/>
            </a:xfrm>
          </p:grpSpPr>
          <p:sp>
            <p:nvSpPr>
              <p:cNvPr id="106" name="Freeform: Shape 105">
                <a:extLst>
                  <a:ext uri="{FF2B5EF4-FFF2-40B4-BE49-F238E27FC236}">
                    <a16:creationId xmlns:a16="http://schemas.microsoft.com/office/drawing/2014/main" id="{69DFAB6F-34FE-4840-B13B-2A2EB05CF9A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 Box 10">
                <a:extLst>
                  <a:ext uri="{FF2B5EF4-FFF2-40B4-BE49-F238E27FC236}">
                    <a16:creationId xmlns:a16="http://schemas.microsoft.com/office/drawing/2014/main" id="{6E853307-16A3-4896-A916-FD4F526FD31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FBC156C7-1068-45D4-94C5-918FCCC60DE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3" name="Freeform: Shape 102">
                <a:extLst>
                  <a:ext uri="{FF2B5EF4-FFF2-40B4-BE49-F238E27FC236}">
                    <a16:creationId xmlns:a16="http://schemas.microsoft.com/office/drawing/2014/main" id="{B1295BEF-F894-4DB7-B9AA-7A48DA57B7A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24BCD9FB-C7DF-4B1D-B1FF-F19BDDAA18A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5" name="Graphic 104" descr="Tent">
                <a:extLst>
                  <a:ext uri="{FF2B5EF4-FFF2-40B4-BE49-F238E27FC236}">
                    <a16:creationId xmlns:a16="http://schemas.microsoft.com/office/drawing/2014/main" id="{C8BB7DAB-5671-4078-8B83-0309062790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8" name="Chart 107">
            <a:extLst>
              <a:ext uri="{FF2B5EF4-FFF2-40B4-BE49-F238E27FC236}">
                <a16:creationId xmlns:a16="http://schemas.microsoft.com/office/drawing/2014/main" id="{AE7B0498-AA3B-4583-A335-8AFFB863B993}"/>
              </a:ext>
            </a:extLst>
          </p:cNvPr>
          <p:cNvGraphicFramePr>
            <a:graphicFrameLocks noChangeAspect="1"/>
          </p:cNvGraphicFramePr>
          <p:nvPr>
            <p:extLst/>
          </p:nvPr>
        </p:nvGraphicFramePr>
        <p:xfrm>
          <a:off x="7134732" y="3263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9" name="Chart 108">
            <a:extLst>
              <a:ext uri="{FF2B5EF4-FFF2-40B4-BE49-F238E27FC236}">
                <a16:creationId xmlns:a16="http://schemas.microsoft.com/office/drawing/2014/main" id="{7ACE9E74-1750-44E9-B5D4-F50C3CF00148}"/>
              </a:ext>
            </a:extLst>
          </p:cNvPr>
          <p:cNvGraphicFramePr>
            <a:graphicFrameLocks noChangeAspect="1"/>
          </p:cNvGraphicFramePr>
          <p:nvPr>
            <p:extLst/>
          </p:nvPr>
        </p:nvGraphicFramePr>
        <p:xfrm>
          <a:off x="4317696" y="195845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0" name="Group 109">
            <a:extLst>
              <a:ext uri="{FF2B5EF4-FFF2-40B4-BE49-F238E27FC236}">
                <a16:creationId xmlns:a16="http://schemas.microsoft.com/office/drawing/2014/main" id="{2326FFC7-E0BA-4F75-9535-04662BAA4078}"/>
              </a:ext>
            </a:extLst>
          </p:cNvPr>
          <p:cNvGrpSpPr/>
          <p:nvPr/>
        </p:nvGrpSpPr>
        <p:grpSpPr>
          <a:xfrm>
            <a:off x="4404996" y="4227671"/>
            <a:ext cx="3594912" cy="1375905"/>
            <a:chOff x="2243731" y="2891162"/>
            <a:chExt cx="3594912" cy="1375905"/>
          </a:xfrm>
        </p:grpSpPr>
        <p:grpSp>
          <p:nvGrpSpPr>
            <p:cNvPr id="111" name="Group 110">
              <a:extLst>
                <a:ext uri="{FF2B5EF4-FFF2-40B4-BE49-F238E27FC236}">
                  <a16:creationId xmlns:a16="http://schemas.microsoft.com/office/drawing/2014/main" id="{0CB0C00E-15C5-41D3-BC67-7A764ED17EEF}"/>
                </a:ext>
              </a:extLst>
            </p:cNvPr>
            <p:cNvGrpSpPr/>
            <p:nvPr/>
          </p:nvGrpSpPr>
          <p:grpSpPr>
            <a:xfrm>
              <a:off x="2243731" y="3192308"/>
              <a:ext cx="2743200" cy="508758"/>
              <a:chOff x="1066801" y="2238247"/>
              <a:chExt cx="2743200" cy="508758"/>
            </a:xfrm>
          </p:grpSpPr>
          <p:sp>
            <p:nvSpPr>
              <p:cNvPr id="119" name="Freeform: Shape 118">
                <a:extLst>
                  <a:ext uri="{FF2B5EF4-FFF2-40B4-BE49-F238E27FC236}">
                    <a16:creationId xmlns:a16="http://schemas.microsoft.com/office/drawing/2014/main" id="{99D1F6E2-E672-4A07-845E-06EE17E6D0F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Text Box 10">
                <a:extLst>
                  <a:ext uri="{FF2B5EF4-FFF2-40B4-BE49-F238E27FC236}">
                    <a16:creationId xmlns:a16="http://schemas.microsoft.com/office/drawing/2014/main" id="{41FB18D9-6601-499A-AE68-9B8D8544C19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2" name="Group 111">
              <a:extLst>
                <a:ext uri="{FF2B5EF4-FFF2-40B4-BE49-F238E27FC236}">
                  <a16:creationId xmlns:a16="http://schemas.microsoft.com/office/drawing/2014/main" id="{DA12C80A-D31E-4C72-9966-43C5773283F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3" name="Freeform: Shape 112">
                <a:extLst>
                  <a:ext uri="{FF2B5EF4-FFF2-40B4-BE49-F238E27FC236}">
                    <a16:creationId xmlns:a16="http://schemas.microsoft.com/office/drawing/2014/main" id="{FE4E9582-8290-4494-91E3-E401638A9D4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a:extLst>
                  <a:ext uri="{FF2B5EF4-FFF2-40B4-BE49-F238E27FC236}">
                    <a16:creationId xmlns:a16="http://schemas.microsoft.com/office/drawing/2014/main" id="{182BA30D-C69E-43BE-A081-7895AD97CF5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5" name="Graphic 26" descr="Hike">
                <a:extLst>
                  <a:ext uri="{FF2B5EF4-FFF2-40B4-BE49-F238E27FC236}">
                    <a16:creationId xmlns:a16="http://schemas.microsoft.com/office/drawing/2014/main" id="{372C7A7E-2300-48B2-B256-46E9C409A11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6" name="Freeform: Shape 115">
                  <a:extLst>
                    <a:ext uri="{FF2B5EF4-FFF2-40B4-BE49-F238E27FC236}">
                      <a16:creationId xmlns:a16="http://schemas.microsoft.com/office/drawing/2014/main" id="{18944415-1106-4EBC-95CC-B4F9969D292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222B7E07-97F4-4ED1-BECB-BF5C50E1D5C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5366250-FC65-4E3A-90B2-D7E96961FF5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1" name="TextBox 120">
            <a:extLst>
              <a:ext uri="{FF2B5EF4-FFF2-40B4-BE49-F238E27FC236}">
                <a16:creationId xmlns:a16="http://schemas.microsoft.com/office/drawing/2014/main" id="{D1341B6E-470F-47F7-A5FD-A491990157C0}"/>
              </a:ext>
            </a:extLst>
          </p:cNvPr>
          <p:cNvSpPr txBox="1"/>
          <p:nvPr/>
        </p:nvSpPr>
        <p:spPr>
          <a:xfrm>
            <a:off x="3704176" y="5752957"/>
            <a:ext cx="498118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22" name="Chart 121">
            <a:extLst>
              <a:ext uri="{FF2B5EF4-FFF2-40B4-BE49-F238E27FC236}">
                <a16:creationId xmlns:a16="http://schemas.microsoft.com/office/drawing/2014/main" id="{AEEA862D-A3B7-4F7B-A0E9-EF19035DC8E8}"/>
              </a:ext>
            </a:extLst>
          </p:cNvPr>
          <p:cNvGraphicFramePr>
            <a:graphicFrameLocks noChangeAspect="1"/>
          </p:cNvGraphicFramePr>
          <p:nvPr>
            <p:extLst/>
          </p:nvPr>
        </p:nvGraphicFramePr>
        <p:xfrm>
          <a:off x="6725089" y="399863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9" name="Picture 68">
            <a:hlinkClick r:id="rId7"/>
            <a:extLst>
              <a:ext uri="{FF2B5EF4-FFF2-40B4-BE49-F238E27FC236}">
                <a16:creationId xmlns:a16="http://schemas.microsoft.com/office/drawing/2014/main" id="{E0A1F3BC-5084-43F5-BD19-584A6ED19DD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387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0-#ppt_w/2"/>
                                          </p:val>
                                        </p:tav>
                                        <p:tav tm="100000">
                                          <p:val>
                                            <p:strVal val="#ppt_x"/>
                                          </p:val>
                                        </p:tav>
                                      </p:tavLst>
                                    </p:anim>
                                    <p:anim calcmode="lin" valueType="num">
                                      <p:cBhvr additive="base">
                                        <p:cTn id="18" dur="500" fill="hold"/>
                                        <p:tgtEl>
                                          <p:spTgt spid="7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09"/>
                                        </p:tgtEl>
                                        <p:attrNameLst>
                                          <p:attrName>style.visibility</p:attrName>
                                        </p:attrNameLst>
                                      </p:cBhvr>
                                      <p:to>
                                        <p:strVal val="visible"/>
                                      </p:to>
                                    </p:set>
                                    <p:anim calcmode="lin" valueType="num">
                                      <p:cBhvr>
                                        <p:cTn id="28" dur="1000" fill="hold"/>
                                        <p:tgtEl>
                                          <p:spTgt spid="109"/>
                                        </p:tgtEl>
                                        <p:attrNameLst>
                                          <p:attrName>ppt_w</p:attrName>
                                        </p:attrNameLst>
                                      </p:cBhvr>
                                      <p:tavLst>
                                        <p:tav tm="0">
                                          <p:val>
                                            <p:fltVal val="0"/>
                                          </p:val>
                                        </p:tav>
                                        <p:tav tm="100000">
                                          <p:val>
                                            <p:strVal val="#ppt_w"/>
                                          </p:val>
                                        </p:tav>
                                      </p:tavLst>
                                    </p:anim>
                                    <p:anim calcmode="lin" valueType="num">
                                      <p:cBhvr>
                                        <p:cTn id="29" dur="1000" fill="hold"/>
                                        <p:tgtEl>
                                          <p:spTgt spid="109"/>
                                        </p:tgtEl>
                                        <p:attrNameLst>
                                          <p:attrName>ppt_h</p:attrName>
                                        </p:attrNameLst>
                                      </p:cBhvr>
                                      <p:tavLst>
                                        <p:tav tm="0">
                                          <p:val>
                                            <p:fltVal val="0"/>
                                          </p:val>
                                        </p:tav>
                                        <p:tav tm="100000">
                                          <p:val>
                                            <p:strVal val="#ppt_h"/>
                                          </p:val>
                                        </p:tav>
                                      </p:tavLst>
                                    </p:anim>
                                    <p:anim calcmode="lin" valueType="num">
                                      <p:cBhvr>
                                        <p:cTn id="30" dur="1000" fill="hold"/>
                                        <p:tgtEl>
                                          <p:spTgt spid="109"/>
                                        </p:tgtEl>
                                        <p:attrNameLst>
                                          <p:attrName>style.rotation</p:attrName>
                                        </p:attrNameLst>
                                      </p:cBhvr>
                                      <p:tavLst>
                                        <p:tav tm="0">
                                          <p:val>
                                            <p:fltVal val="90"/>
                                          </p:val>
                                        </p:tav>
                                        <p:tav tm="100000">
                                          <p:val>
                                            <p:fltVal val="0"/>
                                          </p:val>
                                        </p:tav>
                                      </p:tavLst>
                                    </p:anim>
                                    <p:animEffect transition="in" filter="fade">
                                      <p:cBhvr>
                                        <p:cTn id="31" dur="1000"/>
                                        <p:tgtEl>
                                          <p:spTgt spid="10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additive="base">
                                        <p:cTn id="35" dur="500" fill="hold"/>
                                        <p:tgtEl>
                                          <p:spTgt spid="88"/>
                                        </p:tgtEl>
                                        <p:attrNameLst>
                                          <p:attrName>ppt_x</p:attrName>
                                        </p:attrNameLst>
                                      </p:cBhvr>
                                      <p:tavLst>
                                        <p:tav tm="0">
                                          <p:val>
                                            <p:strVal val="1+#ppt_w/2"/>
                                          </p:val>
                                        </p:tav>
                                        <p:tav tm="100000">
                                          <p:val>
                                            <p:strVal val="#ppt_x"/>
                                          </p:val>
                                        </p:tav>
                                      </p:tavLst>
                                    </p:anim>
                                    <p:anim calcmode="lin" valueType="num">
                                      <p:cBhvr additive="base">
                                        <p:cTn id="36" dur="500" fill="hold"/>
                                        <p:tgtEl>
                                          <p:spTgt spid="8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6"/>
                                        </p:tgtEl>
                                        <p:attrNameLst>
                                          <p:attrName>style.visibility</p:attrName>
                                        </p:attrNameLst>
                                      </p:cBhvr>
                                      <p:to>
                                        <p:strVal val="visible"/>
                                      </p:to>
                                    </p:set>
                                    <p:animEffect transition="in" filter="fade">
                                      <p:cBhvr>
                                        <p:cTn id="40" dur="1000"/>
                                        <p:tgtEl>
                                          <p:spTgt spid="86"/>
                                        </p:tgtEl>
                                      </p:cBhvr>
                                    </p:animEffect>
                                    <p:anim calcmode="lin" valueType="num">
                                      <p:cBhvr>
                                        <p:cTn id="41" dur="1000" fill="hold"/>
                                        <p:tgtEl>
                                          <p:spTgt spid="86"/>
                                        </p:tgtEl>
                                        <p:attrNameLst>
                                          <p:attrName>ppt_x</p:attrName>
                                        </p:attrNameLst>
                                      </p:cBhvr>
                                      <p:tavLst>
                                        <p:tav tm="0">
                                          <p:val>
                                            <p:strVal val="#ppt_x"/>
                                          </p:val>
                                        </p:tav>
                                        <p:tav tm="100000">
                                          <p:val>
                                            <p:strVal val="#ppt_x"/>
                                          </p:val>
                                        </p:tav>
                                      </p:tavLst>
                                    </p:anim>
                                    <p:anim calcmode="lin" valueType="num">
                                      <p:cBhvr>
                                        <p:cTn id="42" dur="1000" fill="hold"/>
                                        <p:tgtEl>
                                          <p:spTgt spid="8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08"/>
                                        </p:tgtEl>
                                        <p:attrNameLst>
                                          <p:attrName>style.visibility</p:attrName>
                                        </p:attrNameLst>
                                      </p:cBhvr>
                                      <p:to>
                                        <p:strVal val="visible"/>
                                      </p:to>
                                    </p:set>
                                    <p:anim calcmode="lin" valueType="num">
                                      <p:cBhvr>
                                        <p:cTn id="46" dur="1000" fill="hold"/>
                                        <p:tgtEl>
                                          <p:spTgt spid="108"/>
                                        </p:tgtEl>
                                        <p:attrNameLst>
                                          <p:attrName>ppt_w</p:attrName>
                                        </p:attrNameLst>
                                      </p:cBhvr>
                                      <p:tavLst>
                                        <p:tav tm="0">
                                          <p:val>
                                            <p:fltVal val="0"/>
                                          </p:val>
                                        </p:tav>
                                        <p:tav tm="100000">
                                          <p:val>
                                            <p:strVal val="#ppt_w"/>
                                          </p:val>
                                        </p:tav>
                                      </p:tavLst>
                                    </p:anim>
                                    <p:anim calcmode="lin" valueType="num">
                                      <p:cBhvr>
                                        <p:cTn id="47" dur="1000" fill="hold"/>
                                        <p:tgtEl>
                                          <p:spTgt spid="108"/>
                                        </p:tgtEl>
                                        <p:attrNameLst>
                                          <p:attrName>ppt_h</p:attrName>
                                        </p:attrNameLst>
                                      </p:cBhvr>
                                      <p:tavLst>
                                        <p:tav tm="0">
                                          <p:val>
                                            <p:fltVal val="0"/>
                                          </p:val>
                                        </p:tav>
                                        <p:tav tm="100000">
                                          <p:val>
                                            <p:strVal val="#ppt_h"/>
                                          </p:val>
                                        </p:tav>
                                      </p:tavLst>
                                    </p:anim>
                                    <p:anim calcmode="lin" valueType="num">
                                      <p:cBhvr>
                                        <p:cTn id="48" dur="1000" fill="hold"/>
                                        <p:tgtEl>
                                          <p:spTgt spid="108"/>
                                        </p:tgtEl>
                                        <p:attrNameLst>
                                          <p:attrName>style.rotation</p:attrName>
                                        </p:attrNameLst>
                                      </p:cBhvr>
                                      <p:tavLst>
                                        <p:tav tm="0">
                                          <p:val>
                                            <p:fltVal val="90"/>
                                          </p:val>
                                        </p:tav>
                                        <p:tav tm="100000">
                                          <p:val>
                                            <p:fltVal val="0"/>
                                          </p:val>
                                        </p:tav>
                                      </p:tavLst>
                                    </p:anim>
                                    <p:animEffect transition="in" filter="fade">
                                      <p:cBhvr>
                                        <p:cTn id="49" dur="1000"/>
                                        <p:tgtEl>
                                          <p:spTgt spid="10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10"/>
                                        </p:tgtEl>
                                        <p:attrNameLst>
                                          <p:attrName>style.visibility</p:attrName>
                                        </p:attrNameLst>
                                      </p:cBhvr>
                                      <p:to>
                                        <p:strVal val="visible"/>
                                      </p:to>
                                    </p:set>
                                    <p:anim calcmode="lin" valueType="num">
                                      <p:cBhvr additive="base">
                                        <p:cTn id="53" dur="500" fill="hold"/>
                                        <p:tgtEl>
                                          <p:spTgt spid="110"/>
                                        </p:tgtEl>
                                        <p:attrNameLst>
                                          <p:attrName>ppt_x</p:attrName>
                                        </p:attrNameLst>
                                      </p:cBhvr>
                                      <p:tavLst>
                                        <p:tav tm="0">
                                          <p:val>
                                            <p:strVal val="0-#ppt_w/2"/>
                                          </p:val>
                                        </p:tav>
                                        <p:tav tm="100000">
                                          <p:val>
                                            <p:strVal val="#ppt_x"/>
                                          </p:val>
                                        </p:tav>
                                      </p:tavLst>
                                    </p:anim>
                                    <p:anim calcmode="lin" valueType="num">
                                      <p:cBhvr additive="base">
                                        <p:cTn id="54" dur="500" fill="hold"/>
                                        <p:tgtEl>
                                          <p:spTgt spid="11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fade">
                                      <p:cBhvr>
                                        <p:cTn id="58" dur="1000"/>
                                        <p:tgtEl>
                                          <p:spTgt spid="121"/>
                                        </p:tgtEl>
                                      </p:cBhvr>
                                    </p:animEffect>
                                    <p:anim calcmode="lin" valueType="num">
                                      <p:cBhvr>
                                        <p:cTn id="59" dur="1000" fill="hold"/>
                                        <p:tgtEl>
                                          <p:spTgt spid="121"/>
                                        </p:tgtEl>
                                        <p:attrNameLst>
                                          <p:attrName>ppt_x</p:attrName>
                                        </p:attrNameLst>
                                      </p:cBhvr>
                                      <p:tavLst>
                                        <p:tav tm="0">
                                          <p:val>
                                            <p:strVal val="#ppt_x"/>
                                          </p:val>
                                        </p:tav>
                                        <p:tav tm="100000">
                                          <p:val>
                                            <p:strVal val="#ppt_x"/>
                                          </p:val>
                                        </p:tav>
                                      </p:tavLst>
                                    </p:anim>
                                    <p:anim calcmode="lin" valueType="num">
                                      <p:cBhvr>
                                        <p:cTn id="60" dur="1000" fill="hold"/>
                                        <p:tgtEl>
                                          <p:spTgt spid="12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22"/>
                                        </p:tgtEl>
                                        <p:attrNameLst>
                                          <p:attrName>style.visibility</p:attrName>
                                        </p:attrNameLst>
                                      </p:cBhvr>
                                      <p:to>
                                        <p:strVal val="visible"/>
                                      </p:to>
                                    </p:set>
                                    <p:anim calcmode="lin" valueType="num">
                                      <p:cBhvr>
                                        <p:cTn id="64" dur="1000" fill="hold"/>
                                        <p:tgtEl>
                                          <p:spTgt spid="122"/>
                                        </p:tgtEl>
                                        <p:attrNameLst>
                                          <p:attrName>ppt_w</p:attrName>
                                        </p:attrNameLst>
                                      </p:cBhvr>
                                      <p:tavLst>
                                        <p:tav tm="0">
                                          <p:val>
                                            <p:fltVal val="0"/>
                                          </p:val>
                                        </p:tav>
                                        <p:tav tm="100000">
                                          <p:val>
                                            <p:strVal val="#ppt_w"/>
                                          </p:val>
                                        </p:tav>
                                      </p:tavLst>
                                    </p:anim>
                                    <p:anim calcmode="lin" valueType="num">
                                      <p:cBhvr>
                                        <p:cTn id="65" dur="1000" fill="hold"/>
                                        <p:tgtEl>
                                          <p:spTgt spid="122"/>
                                        </p:tgtEl>
                                        <p:attrNameLst>
                                          <p:attrName>ppt_h</p:attrName>
                                        </p:attrNameLst>
                                      </p:cBhvr>
                                      <p:tavLst>
                                        <p:tav tm="0">
                                          <p:val>
                                            <p:fltVal val="0"/>
                                          </p:val>
                                        </p:tav>
                                        <p:tav tm="100000">
                                          <p:val>
                                            <p:strVal val="#ppt_h"/>
                                          </p:val>
                                        </p:tav>
                                      </p:tavLst>
                                    </p:anim>
                                    <p:anim calcmode="lin" valueType="num">
                                      <p:cBhvr>
                                        <p:cTn id="66" dur="1000" fill="hold"/>
                                        <p:tgtEl>
                                          <p:spTgt spid="122"/>
                                        </p:tgtEl>
                                        <p:attrNameLst>
                                          <p:attrName>style.rotation</p:attrName>
                                        </p:attrNameLst>
                                      </p:cBhvr>
                                      <p:tavLst>
                                        <p:tav tm="0">
                                          <p:val>
                                            <p:fltVal val="90"/>
                                          </p:val>
                                        </p:tav>
                                        <p:tav tm="100000">
                                          <p:val>
                                            <p:fltVal val="0"/>
                                          </p:val>
                                        </p:tav>
                                      </p:tavLst>
                                    </p:anim>
                                    <p:animEffect transition="in" filter="fade">
                                      <p:cBhvr>
                                        <p:cTn id="67"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86" grpId="0"/>
      <p:bldP spid="87" grpId="0"/>
      <p:bldGraphic spid="108" grpId="0">
        <p:bldAsOne/>
      </p:bldGraphic>
      <p:bldGraphic spid="109" grpId="0">
        <p:bldAsOne/>
      </p:bldGraphic>
      <p:bldP spid="121" grpId="0"/>
      <p:bldGraphic spid="12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2019-10-03T14:22:47Z</dcterms:modified>
</cp:coreProperties>
</file>