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693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rgbClr val="222A49">
              <a:alpha val="25000"/>
            </a:srgbClr>
          </a:solidFill>
          <a:ln>
            <a:solidFill>
              <a:schemeClr val="bg1">
                <a:alpha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rgbClr val="222A49">
              <a:alpha val="25000"/>
            </a:srgbClr>
          </a:solidFill>
          <a:ln>
            <a:solidFill>
              <a:schemeClr val="bg1">
                <a:alpha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rgbClr val="222A49">
              <a:alpha val="25000"/>
            </a:srgbClr>
          </a:solidFill>
          <a:ln>
            <a:solidFill>
              <a:schemeClr val="bg1">
                <a:alpha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EF3425"/>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44546B"/>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71%</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45%</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64%</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03EF7E51-AFC5-49AD-86F1-C776B941CA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1440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2019-10-03T14:21:54Z</dcterms:modified>
</cp:coreProperties>
</file>