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C546-4FD4-A0DA-C774F5926429}"/>
              </c:ext>
            </c:extLst>
          </c:dPt>
          <c:dPt>
            <c:idx val="8"/>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546-4FD4-A0DA-C774F5926429}"/>
              </c:ext>
            </c:extLst>
          </c:dPt>
          <c:dPt>
            <c:idx val="9"/>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01723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1" name="Group 15">
            <a:extLst>
              <a:ext uri="{FF2B5EF4-FFF2-40B4-BE49-F238E27FC236}">
                <a16:creationId xmlns:a16="http://schemas.microsoft.com/office/drawing/2014/main" id="{F54145B8-5301-43EE-88CF-B1019D55CBAD}"/>
              </a:ext>
            </a:extLst>
          </p:cNvPr>
          <p:cNvGrpSpPr>
            <a:grpSpLocks noChangeAspect="1"/>
          </p:cNvGrpSpPr>
          <p:nvPr/>
        </p:nvGrpSpPr>
        <p:grpSpPr>
          <a:xfrm>
            <a:off x="5313222" y="76200"/>
            <a:ext cx="3566160" cy="6660231"/>
            <a:chOff x="3351213" y="1125538"/>
            <a:chExt cx="1774825" cy="3314700"/>
          </a:xfrm>
          <a:solidFill>
            <a:schemeClr val="bg1">
              <a:lumMod val="65000"/>
            </a:schemeClr>
          </a:solidFill>
        </p:grpSpPr>
        <p:sp>
          <p:nvSpPr>
            <p:cNvPr id="272" name="Freeform 5">
              <a:extLst>
                <a:ext uri="{FF2B5EF4-FFF2-40B4-BE49-F238E27FC236}">
                  <a16:creationId xmlns:a16="http://schemas.microsoft.com/office/drawing/2014/main" id="{8C23BA54-5CCE-4447-8734-3FA4656597EB}"/>
                </a:ext>
              </a:extLst>
            </p:cNvPr>
            <p:cNvSpPr>
              <a:spLocks noEditPoints="1"/>
            </p:cNvSpPr>
            <p:nvPr/>
          </p:nvSpPr>
          <p:spPr bwMode="auto">
            <a:xfrm>
              <a:off x="3351213" y="3408363"/>
              <a:ext cx="1774825" cy="1031875"/>
            </a:xfrm>
            <a:custGeom>
              <a:avLst/>
              <a:gdLst/>
              <a:ahLst/>
              <a:cxnLst>
                <a:cxn ang="0">
                  <a:pos x="1353" y="966"/>
                </a:cxn>
                <a:cxn ang="0">
                  <a:pos x="1383" y="948"/>
                </a:cxn>
                <a:cxn ang="0">
                  <a:pos x="1402" y="961"/>
                </a:cxn>
                <a:cxn ang="0">
                  <a:pos x="1412" y="956"/>
                </a:cxn>
                <a:cxn ang="0">
                  <a:pos x="1450" y="962"/>
                </a:cxn>
                <a:cxn ang="0">
                  <a:pos x="1446" y="977"/>
                </a:cxn>
                <a:cxn ang="0">
                  <a:pos x="1351" y="976"/>
                </a:cxn>
                <a:cxn ang="0">
                  <a:pos x="1659" y="842"/>
                </a:cxn>
                <a:cxn ang="0">
                  <a:pos x="1671" y="839"/>
                </a:cxn>
                <a:cxn ang="0">
                  <a:pos x="1674" y="858"/>
                </a:cxn>
                <a:cxn ang="0">
                  <a:pos x="1663" y="853"/>
                </a:cxn>
                <a:cxn ang="0">
                  <a:pos x="1647" y="677"/>
                </a:cxn>
                <a:cxn ang="0">
                  <a:pos x="1641" y="645"/>
                </a:cxn>
                <a:cxn ang="0">
                  <a:pos x="1658" y="651"/>
                </a:cxn>
                <a:cxn ang="0">
                  <a:pos x="1678" y="676"/>
                </a:cxn>
                <a:cxn ang="0">
                  <a:pos x="1657" y="705"/>
                </a:cxn>
                <a:cxn ang="0">
                  <a:pos x="1652" y="666"/>
                </a:cxn>
                <a:cxn ang="0">
                  <a:pos x="1139" y="638"/>
                </a:cxn>
                <a:cxn ang="0">
                  <a:pos x="1131" y="626"/>
                </a:cxn>
                <a:cxn ang="0">
                  <a:pos x="1146" y="622"/>
                </a:cxn>
                <a:cxn ang="0">
                  <a:pos x="1140" y="653"/>
                </a:cxn>
                <a:cxn ang="0">
                  <a:pos x="1127" y="651"/>
                </a:cxn>
                <a:cxn ang="0">
                  <a:pos x="244" y="400"/>
                </a:cxn>
                <a:cxn ang="0">
                  <a:pos x="219" y="401"/>
                </a:cxn>
                <a:cxn ang="0">
                  <a:pos x="187" y="425"/>
                </a:cxn>
                <a:cxn ang="0">
                  <a:pos x="159" y="353"/>
                </a:cxn>
                <a:cxn ang="0">
                  <a:pos x="158" y="291"/>
                </a:cxn>
                <a:cxn ang="0">
                  <a:pos x="135" y="260"/>
                </a:cxn>
                <a:cxn ang="0">
                  <a:pos x="133" y="224"/>
                </a:cxn>
                <a:cxn ang="0">
                  <a:pos x="127" y="198"/>
                </a:cxn>
                <a:cxn ang="0">
                  <a:pos x="95" y="162"/>
                </a:cxn>
                <a:cxn ang="0">
                  <a:pos x="44" y="119"/>
                </a:cxn>
                <a:cxn ang="0">
                  <a:pos x="27" y="49"/>
                </a:cxn>
                <a:cxn ang="0">
                  <a:pos x="0" y="0"/>
                </a:cxn>
                <a:cxn ang="0">
                  <a:pos x="1034" y="977"/>
                </a:cxn>
                <a:cxn ang="0">
                  <a:pos x="1051" y="935"/>
                </a:cxn>
                <a:cxn ang="0">
                  <a:pos x="1091" y="901"/>
                </a:cxn>
                <a:cxn ang="0">
                  <a:pos x="1133" y="871"/>
                </a:cxn>
                <a:cxn ang="0">
                  <a:pos x="1161" y="837"/>
                </a:cxn>
                <a:cxn ang="0">
                  <a:pos x="1183" y="807"/>
                </a:cxn>
                <a:cxn ang="0">
                  <a:pos x="1206" y="760"/>
                </a:cxn>
                <a:cxn ang="0">
                  <a:pos x="1228" y="765"/>
                </a:cxn>
                <a:cxn ang="0">
                  <a:pos x="1249" y="722"/>
                </a:cxn>
                <a:cxn ang="0">
                  <a:pos x="1288" y="729"/>
                </a:cxn>
                <a:cxn ang="0">
                  <a:pos x="1318" y="702"/>
                </a:cxn>
                <a:cxn ang="0">
                  <a:pos x="1302" y="692"/>
                </a:cxn>
                <a:cxn ang="0">
                  <a:pos x="1287" y="670"/>
                </a:cxn>
                <a:cxn ang="0">
                  <a:pos x="1265" y="671"/>
                </a:cxn>
                <a:cxn ang="0">
                  <a:pos x="1224" y="658"/>
                </a:cxn>
                <a:cxn ang="0">
                  <a:pos x="1220" y="625"/>
                </a:cxn>
                <a:cxn ang="0">
                  <a:pos x="1205" y="633"/>
                </a:cxn>
                <a:cxn ang="0">
                  <a:pos x="1167" y="620"/>
                </a:cxn>
                <a:cxn ang="0">
                  <a:pos x="1160" y="634"/>
                </a:cxn>
                <a:cxn ang="0">
                  <a:pos x="1124" y="698"/>
                </a:cxn>
                <a:cxn ang="0">
                  <a:pos x="1079" y="738"/>
                </a:cxn>
                <a:cxn ang="0">
                  <a:pos x="1077" y="764"/>
                </a:cxn>
                <a:cxn ang="0">
                  <a:pos x="1049" y="785"/>
                </a:cxn>
                <a:cxn ang="0">
                  <a:pos x="1031" y="798"/>
                </a:cxn>
                <a:cxn ang="0">
                  <a:pos x="1005" y="807"/>
                </a:cxn>
                <a:cxn ang="0">
                  <a:pos x="1001" y="802"/>
                </a:cxn>
                <a:cxn ang="0">
                  <a:pos x="777" y="850"/>
                </a:cxn>
                <a:cxn ang="0">
                  <a:pos x="530" y="814"/>
                </a:cxn>
                <a:cxn ang="0">
                  <a:pos x="302" y="499"/>
                </a:cxn>
              </a:cxnLst>
              <a:rect l="0" t="0" r="r" b="b"/>
              <a:pathLst>
                <a:path w="1679" h="978">
                  <a:moveTo>
                    <a:pt x="1351" y="976"/>
                  </a:moveTo>
                  <a:cubicBezTo>
                    <a:pt x="1352" y="974"/>
                    <a:pt x="1351" y="968"/>
                    <a:pt x="1353" y="966"/>
                  </a:cubicBezTo>
                  <a:cubicBezTo>
                    <a:pt x="1364" y="945"/>
                    <a:pt x="1364" y="945"/>
                    <a:pt x="1364" y="945"/>
                  </a:cubicBezTo>
                  <a:cubicBezTo>
                    <a:pt x="1368" y="939"/>
                    <a:pt x="1378" y="947"/>
                    <a:pt x="1383" y="948"/>
                  </a:cubicBezTo>
                  <a:cubicBezTo>
                    <a:pt x="1390" y="950"/>
                    <a:pt x="1398" y="948"/>
                    <a:pt x="1404" y="950"/>
                  </a:cubicBezTo>
                  <a:cubicBezTo>
                    <a:pt x="1407" y="950"/>
                    <a:pt x="1403" y="959"/>
                    <a:pt x="1402" y="961"/>
                  </a:cubicBezTo>
                  <a:cubicBezTo>
                    <a:pt x="1402" y="961"/>
                    <a:pt x="1400" y="978"/>
                    <a:pt x="1404" y="973"/>
                  </a:cubicBezTo>
                  <a:cubicBezTo>
                    <a:pt x="1407" y="968"/>
                    <a:pt x="1409" y="961"/>
                    <a:pt x="1412" y="956"/>
                  </a:cubicBezTo>
                  <a:cubicBezTo>
                    <a:pt x="1417" y="948"/>
                    <a:pt x="1434" y="948"/>
                    <a:pt x="1442" y="950"/>
                  </a:cubicBezTo>
                  <a:cubicBezTo>
                    <a:pt x="1447" y="952"/>
                    <a:pt x="1447" y="959"/>
                    <a:pt x="1450" y="962"/>
                  </a:cubicBezTo>
                  <a:cubicBezTo>
                    <a:pt x="1456" y="970"/>
                    <a:pt x="1451" y="966"/>
                    <a:pt x="1448" y="973"/>
                  </a:cubicBezTo>
                  <a:cubicBezTo>
                    <a:pt x="1446" y="977"/>
                    <a:pt x="1446" y="977"/>
                    <a:pt x="1446" y="977"/>
                  </a:cubicBezTo>
                  <a:cubicBezTo>
                    <a:pt x="1351" y="977"/>
                    <a:pt x="1351" y="977"/>
                    <a:pt x="1351" y="977"/>
                  </a:cubicBezTo>
                  <a:cubicBezTo>
                    <a:pt x="1350" y="977"/>
                    <a:pt x="1351" y="977"/>
                    <a:pt x="1351" y="976"/>
                  </a:cubicBezTo>
                  <a:close/>
                  <a:moveTo>
                    <a:pt x="1663" y="853"/>
                  </a:moveTo>
                  <a:cubicBezTo>
                    <a:pt x="1661" y="851"/>
                    <a:pt x="1659" y="845"/>
                    <a:pt x="1659" y="842"/>
                  </a:cubicBezTo>
                  <a:cubicBezTo>
                    <a:pt x="1658" y="839"/>
                    <a:pt x="1659" y="833"/>
                    <a:pt x="1661" y="830"/>
                  </a:cubicBezTo>
                  <a:cubicBezTo>
                    <a:pt x="1664" y="830"/>
                    <a:pt x="1669" y="837"/>
                    <a:pt x="1671" y="839"/>
                  </a:cubicBezTo>
                  <a:cubicBezTo>
                    <a:pt x="1673" y="841"/>
                    <a:pt x="1675" y="843"/>
                    <a:pt x="1676" y="846"/>
                  </a:cubicBezTo>
                  <a:cubicBezTo>
                    <a:pt x="1677" y="849"/>
                    <a:pt x="1675" y="856"/>
                    <a:pt x="1674" y="858"/>
                  </a:cubicBezTo>
                  <a:cubicBezTo>
                    <a:pt x="1672" y="864"/>
                    <a:pt x="1664" y="857"/>
                    <a:pt x="1662" y="855"/>
                  </a:cubicBezTo>
                  <a:cubicBezTo>
                    <a:pt x="1663" y="853"/>
                    <a:pt x="1663" y="853"/>
                    <a:pt x="1663" y="853"/>
                  </a:cubicBezTo>
                  <a:close/>
                  <a:moveTo>
                    <a:pt x="1652" y="666"/>
                  </a:moveTo>
                  <a:cubicBezTo>
                    <a:pt x="1648" y="660"/>
                    <a:pt x="1649" y="675"/>
                    <a:pt x="1647" y="677"/>
                  </a:cubicBezTo>
                  <a:cubicBezTo>
                    <a:pt x="1641" y="685"/>
                    <a:pt x="1641" y="668"/>
                    <a:pt x="1641" y="665"/>
                  </a:cubicBezTo>
                  <a:cubicBezTo>
                    <a:pt x="1639" y="660"/>
                    <a:pt x="1636" y="650"/>
                    <a:pt x="1641" y="645"/>
                  </a:cubicBezTo>
                  <a:cubicBezTo>
                    <a:pt x="1643" y="643"/>
                    <a:pt x="1646" y="642"/>
                    <a:pt x="1649" y="640"/>
                  </a:cubicBezTo>
                  <a:cubicBezTo>
                    <a:pt x="1652" y="637"/>
                    <a:pt x="1656" y="649"/>
                    <a:pt x="1658" y="651"/>
                  </a:cubicBezTo>
                  <a:cubicBezTo>
                    <a:pt x="1661" y="654"/>
                    <a:pt x="1669" y="652"/>
                    <a:pt x="1673" y="654"/>
                  </a:cubicBezTo>
                  <a:cubicBezTo>
                    <a:pt x="1679" y="655"/>
                    <a:pt x="1679" y="671"/>
                    <a:pt x="1678" y="676"/>
                  </a:cubicBezTo>
                  <a:cubicBezTo>
                    <a:pt x="1674" y="688"/>
                    <a:pt x="1664" y="695"/>
                    <a:pt x="1663" y="709"/>
                  </a:cubicBezTo>
                  <a:cubicBezTo>
                    <a:pt x="1662" y="717"/>
                    <a:pt x="1657" y="710"/>
                    <a:pt x="1657" y="705"/>
                  </a:cubicBezTo>
                  <a:cubicBezTo>
                    <a:pt x="1656" y="700"/>
                    <a:pt x="1656" y="692"/>
                    <a:pt x="1656" y="686"/>
                  </a:cubicBezTo>
                  <a:cubicBezTo>
                    <a:pt x="1662" y="677"/>
                    <a:pt x="1658" y="675"/>
                    <a:pt x="1652" y="666"/>
                  </a:cubicBezTo>
                  <a:close/>
                  <a:moveTo>
                    <a:pt x="1131" y="646"/>
                  </a:moveTo>
                  <a:cubicBezTo>
                    <a:pt x="1135" y="645"/>
                    <a:pt x="1138" y="641"/>
                    <a:pt x="1139" y="638"/>
                  </a:cubicBezTo>
                  <a:cubicBezTo>
                    <a:pt x="1141" y="634"/>
                    <a:pt x="1138" y="634"/>
                    <a:pt x="1136" y="632"/>
                  </a:cubicBezTo>
                  <a:cubicBezTo>
                    <a:pt x="1134" y="631"/>
                    <a:pt x="1130" y="629"/>
                    <a:pt x="1131" y="626"/>
                  </a:cubicBezTo>
                  <a:cubicBezTo>
                    <a:pt x="1132" y="623"/>
                    <a:pt x="1137" y="625"/>
                    <a:pt x="1139" y="624"/>
                  </a:cubicBezTo>
                  <a:cubicBezTo>
                    <a:pt x="1142" y="623"/>
                    <a:pt x="1144" y="620"/>
                    <a:pt x="1146" y="622"/>
                  </a:cubicBezTo>
                  <a:cubicBezTo>
                    <a:pt x="1149" y="624"/>
                    <a:pt x="1150" y="633"/>
                    <a:pt x="1151" y="636"/>
                  </a:cubicBezTo>
                  <a:cubicBezTo>
                    <a:pt x="1153" y="644"/>
                    <a:pt x="1144" y="648"/>
                    <a:pt x="1140" y="653"/>
                  </a:cubicBezTo>
                  <a:cubicBezTo>
                    <a:pt x="1138" y="655"/>
                    <a:pt x="1137" y="658"/>
                    <a:pt x="1134" y="658"/>
                  </a:cubicBezTo>
                  <a:cubicBezTo>
                    <a:pt x="1129" y="658"/>
                    <a:pt x="1128" y="654"/>
                    <a:pt x="1127" y="651"/>
                  </a:cubicBezTo>
                  <a:cubicBezTo>
                    <a:pt x="1131" y="646"/>
                    <a:pt x="1131" y="646"/>
                    <a:pt x="1131" y="646"/>
                  </a:cubicBezTo>
                  <a:close/>
                  <a:moveTo>
                    <a:pt x="244" y="400"/>
                  </a:moveTo>
                  <a:cubicBezTo>
                    <a:pt x="244" y="400"/>
                    <a:pt x="244" y="400"/>
                    <a:pt x="244" y="400"/>
                  </a:cubicBezTo>
                  <a:cubicBezTo>
                    <a:pt x="236" y="401"/>
                    <a:pt x="227" y="402"/>
                    <a:pt x="219" y="401"/>
                  </a:cubicBezTo>
                  <a:cubicBezTo>
                    <a:pt x="213" y="401"/>
                    <a:pt x="203" y="416"/>
                    <a:pt x="199" y="421"/>
                  </a:cubicBezTo>
                  <a:cubicBezTo>
                    <a:pt x="192" y="430"/>
                    <a:pt x="187" y="440"/>
                    <a:pt x="187" y="425"/>
                  </a:cubicBezTo>
                  <a:cubicBezTo>
                    <a:pt x="187" y="408"/>
                    <a:pt x="175" y="397"/>
                    <a:pt x="168" y="383"/>
                  </a:cubicBezTo>
                  <a:cubicBezTo>
                    <a:pt x="163" y="373"/>
                    <a:pt x="162" y="364"/>
                    <a:pt x="159" y="353"/>
                  </a:cubicBezTo>
                  <a:cubicBezTo>
                    <a:pt x="156" y="339"/>
                    <a:pt x="156" y="331"/>
                    <a:pt x="157" y="317"/>
                  </a:cubicBezTo>
                  <a:cubicBezTo>
                    <a:pt x="157" y="308"/>
                    <a:pt x="162" y="300"/>
                    <a:pt x="158" y="291"/>
                  </a:cubicBezTo>
                  <a:cubicBezTo>
                    <a:pt x="156" y="286"/>
                    <a:pt x="152" y="284"/>
                    <a:pt x="149" y="280"/>
                  </a:cubicBezTo>
                  <a:cubicBezTo>
                    <a:pt x="144" y="273"/>
                    <a:pt x="139" y="268"/>
                    <a:pt x="135" y="260"/>
                  </a:cubicBezTo>
                  <a:cubicBezTo>
                    <a:pt x="132" y="252"/>
                    <a:pt x="130" y="247"/>
                    <a:pt x="130" y="239"/>
                  </a:cubicBezTo>
                  <a:cubicBezTo>
                    <a:pt x="130" y="234"/>
                    <a:pt x="135" y="228"/>
                    <a:pt x="133" y="224"/>
                  </a:cubicBezTo>
                  <a:cubicBezTo>
                    <a:pt x="131" y="220"/>
                    <a:pt x="129" y="218"/>
                    <a:pt x="128" y="214"/>
                  </a:cubicBezTo>
                  <a:cubicBezTo>
                    <a:pt x="127" y="208"/>
                    <a:pt x="129" y="203"/>
                    <a:pt x="127" y="198"/>
                  </a:cubicBezTo>
                  <a:cubicBezTo>
                    <a:pt x="125" y="192"/>
                    <a:pt x="118" y="185"/>
                    <a:pt x="113" y="181"/>
                  </a:cubicBezTo>
                  <a:cubicBezTo>
                    <a:pt x="108" y="173"/>
                    <a:pt x="105" y="165"/>
                    <a:pt x="95" y="162"/>
                  </a:cubicBezTo>
                  <a:cubicBezTo>
                    <a:pt x="87" y="160"/>
                    <a:pt x="77" y="173"/>
                    <a:pt x="69" y="167"/>
                  </a:cubicBezTo>
                  <a:cubicBezTo>
                    <a:pt x="55" y="156"/>
                    <a:pt x="47" y="135"/>
                    <a:pt x="44" y="119"/>
                  </a:cubicBezTo>
                  <a:cubicBezTo>
                    <a:pt x="43" y="110"/>
                    <a:pt x="44" y="89"/>
                    <a:pt x="47" y="81"/>
                  </a:cubicBezTo>
                  <a:cubicBezTo>
                    <a:pt x="47" y="67"/>
                    <a:pt x="36" y="57"/>
                    <a:pt x="27" y="49"/>
                  </a:cubicBezTo>
                  <a:cubicBezTo>
                    <a:pt x="19" y="41"/>
                    <a:pt x="24" y="28"/>
                    <a:pt x="16" y="19"/>
                  </a:cubicBezTo>
                  <a:cubicBezTo>
                    <a:pt x="0" y="0"/>
                    <a:pt x="0" y="0"/>
                    <a:pt x="0" y="0"/>
                  </a:cubicBezTo>
                  <a:cubicBezTo>
                    <a:pt x="0" y="977"/>
                    <a:pt x="0" y="977"/>
                    <a:pt x="0" y="977"/>
                  </a:cubicBezTo>
                  <a:cubicBezTo>
                    <a:pt x="1034" y="977"/>
                    <a:pt x="1034" y="977"/>
                    <a:pt x="1034" y="977"/>
                  </a:cubicBezTo>
                  <a:cubicBezTo>
                    <a:pt x="1039" y="953"/>
                    <a:pt x="1039" y="953"/>
                    <a:pt x="1039" y="953"/>
                  </a:cubicBezTo>
                  <a:cubicBezTo>
                    <a:pt x="1051" y="935"/>
                    <a:pt x="1051" y="935"/>
                    <a:pt x="1051" y="935"/>
                  </a:cubicBezTo>
                  <a:cubicBezTo>
                    <a:pt x="1057" y="928"/>
                    <a:pt x="1064" y="919"/>
                    <a:pt x="1072" y="915"/>
                  </a:cubicBezTo>
                  <a:cubicBezTo>
                    <a:pt x="1079" y="911"/>
                    <a:pt x="1087" y="907"/>
                    <a:pt x="1091" y="901"/>
                  </a:cubicBezTo>
                  <a:cubicBezTo>
                    <a:pt x="1099" y="889"/>
                    <a:pt x="1107" y="879"/>
                    <a:pt x="1121" y="886"/>
                  </a:cubicBezTo>
                  <a:cubicBezTo>
                    <a:pt x="1126" y="888"/>
                    <a:pt x="1130" y="875"/>
                    <a:pt x="1133" y="871"/>
                  </a:cubicBezTo>
                  <a:cubicBezTo>
                    <a:pt x="1139" y="861"/>
                    <a:pt x="1147" y="862"/>
                    <a:pt x="1152" y="851"/>
                  </a:cubicBezTo>
                  <a:cubicBezTo>
                    <a:pt x="1155" y="845"/>
                    <a:pt x="1157" y="841"/>
                    <a:pt x="1161" y="837"/>
                  </a:cubicBezTo>
                  <a:cubicBezTo>
                    <a:pt x="1169" y="832"/>
                    <a:pt x="1172" y="835"/>
                    <a:pt x="1177" y="826"/>
                  </a:cubicBezTo>
                  <a:cubicBezTo>
                    <a:pt x="1182" y="819"/>
                    <a:pt x="1184" y="816"/>
                    <a:pt x="1183" y="807"/>
                  </a:cubicBezTo>
                  <a:cubicBezTo>
                    <a:pt x="1181" y="799"/>
                    <a:pt x="1180" y="794"/>
                    <a:pt x="1182" y="786"/>
                  </a:cubicBezTo>
                  <a:cubicBezTo>
                    <a:pt x="1185" y="777"/>
                    <a:pt x="1195" y="760"/>
                    <a:pt x="1206" y="760"/>
                  </a:cubicBezTo>
                  <a:cubicBezTo>
                    <a:pt x="1214" y="760"/>
                    <a:pt x="1213" y="772"/>
                    <a:pt x="1219" y="770"/>
                  </a:cubicBezTo>
                  <a:cubicBezTo>
                    <a:pt x="1221" y="769"/>
                    <a:pt x="1227" y="768"/>
                    <a:pt x="1228" y="765"/>
                  </a:cubicBezTo>
                  <a:cubicBezTo>
                    <a:pt x="1228" y="759"/>
                    <a:pt x="1227" y="754"/>
                    <a:pt x="1228" y="748"/>
                  </a:cubicBezTo>
                  <a:cubicBezTo>
                    <a:pt x="1231" y="738"/>
                    <a:pt x="1236" y="722"/>
                    <a:pt x="1249" y="722"/>
                  </a:cubicBezTo>
                  <a:cubicBezTo>
                    <a:pt x="1257" y="722"/>
                    <a:pt x="1268" y="728"/>
                    <a:pt x="1276" y="723"/>
                  </a:cubicBezTo>
                  <a:cubicBezTo>
                    <a:pt x="1286" y="716"/>
                    <a:pt x="1281" y="729"/>
                    <a:pt x="1288" y="729"/>
                  </a:cubicBezTo>
                  <a:cubicBezTo>
                    <a:pt x="1290" y="721"/>
                    <a:pt x="1287" y="714"/>
                    <a:pt x="1296" y="712"/>
                  </a:cubicBezTo>
                  <a:cubicBezTo>
                    <a:pt x="1301" y="712"/>
                    <a:pt x="1318" y="708"/>
                    <a:pt x="1318" y="702"/>
                  </a:cubicBezTo>
                  <a:cubicBezTo>
                    <a:pt x="1318" y="697"/>
                    <a:pt x="1312" y="694"/>
                    <a:pt x="1310" y="690"/>
                  </a:cubicBezTo>
                  <a:cubicBezTo>
                    <a:pt x="1309" y="687"/>
                    <a:pt x="1304" y="692"/>
                    <a:pt x="1302" y="692"/>
                  </a:cubicBezTo>
                  <a:cubicBezTo>
                    <a:pt x="1297" y="693"/>
                    <a:pt x="1297" y="687"/>
                    <a:pt x="1292" y="686"/>
                  </a:cubicBezTo>
                  <a:cubicBezTo>
                    <a:pt x="1287" y="682"/>
                    <a:pt x="1288" y="675"/>
                    <a:pt x="1287" y="670"/>
                  </a:cubicBezTo>
                  <a:cubicBezTo>
                    <a:pt x="1287" y="666"/>
                    <a:pt x="1281" y="662"/>
                    <a:pt x="1279" y="659"/>
                  </a:cubicBezTo>
                  <a:cubicBezTo>
                    <a:pt x="1272" y="658"/>
                    <a:pt x="1270" y="669"/>
                    <a:pt x="1265" y="671"/>
                  </a:cubicBezTo>
                  <a:cubicBezTo>
                    <a:pt x="1255" y="674"/>
                    <a:pt x="1254" y="671"/>
                    <a:pt x="1245" y="679"/>
                  </a:cubicBezTo>
                  <a:cubicBezTo>
                    <a:pt x="1236" y="688"/>
                    <a:pt x="1216" y="669"/>
                    <a:pt x="1224" y="658"/>
                  </a:cubicBezTo>
                  <a:cubicBezTo>
                    <a:pt x="1233" y="647"/>
                    <a:pt x="1223" y="648"/>
                    <a:pt x="1221" y="638"/>
                  </a:cubicBezTo>
                  <a:cubicBezTo>
                    <a:pt x="1220" y="633"/>
                    <a:pt x="1224" y="629"/>
                    <a:pt x="1220" y="625"/>
                  </a:cubicBezTo>
                  <a:cubicBezTo>
                    <a:pt x="1217" y="622"/>
                    <a:pt x="1213" y="615"/>
                    <a:pt x="1210" y="617"/>
                  </a:cubicBezTo>
                  <a:cubicBezTo>
                    <a:pt x="1209" y="621"/>
                    <a:pt x="1208" y="630"/>
                    <a:pt x="1205" y="633"/>
                  </a:cubicBezTo>
                  <a:cubicBezTo>
                    <a:pt x="1202" y="636"/>
                    <a:pt x="1188" y="630"/>
                    <a:pt x="1182" y="630"/>
                  </a:cubicBezTo>
                  <a:cubicBezTo>
                    <a:pt x="1177" y="628"/>
                    <a:pt x="1171" y="624"/>
                    <a:pt x="1167" y="620"/>
                  </a:cubicBezTo>
                  <a:cubicBezTo>
                    <a:pt x="1165" y="619"/>
                    <a:pt x="1160" y="613"/>
                    <a:pt x="1157" y="614"/>
                  </a:cubicBezTo>
                  <a:cubicBezTo>
                    <a:pt x="1152" y="616"/>
                    <a:pt x="1159" y="631"/>
                    <a:pt x="1160" y="634"/>
                  </a:cubicBezTo>
                  <a:cubicBezTo>
                    <a:pt x="1166" y="648"/>
                    <a:pt x="1154" y="667"/>
                    <a:pt x="1142" y="676"/>
                  </a:cubicBezTo>
                  <a:cubicBezTo>
                    <a:pt x="1137" y="684"/>
                    <a:pt x="1133" y="693"/>
                    <a:pt x="1124" y="698"/>
                  </a:cubicBezTo>
                  <a:cubicBezTo>
                    <a:pt x="1118" y="701"/>
                    <a:pt x="1109" y="699"/>
                    <a:pt x="1104" y="702"/>
                  </a:cubicBezTo>
                  <a:cubicBezTo>
                    <a:pt x="1095" y="708"/>
                    <a:pt x="1079" y="726"/>
                    <a:pt x="1079" y="738"/>
                  </a:cubicBezTo>
                  <a:cubicBezTo>
                    <a:pt x="1080" y="747"/>
                    <a:pt x="1088" y="748"/>
                    <a:pt x="1077" y="756"/>
                  </a:cubicBezTo>
                  <a:cubicBezTo>
                    <a:pt x="1076" y="757"/>
                    <a:pt x="1080" y="760"/>
                    <a:pt x="1077" y="764"/>
                  </a:cubicBezTo>
                  <a:cubicBezTo>
                    <a:pt x="1074" y="767"/>
                    <a:pt x="1069" y="773"/>
                    <a:pt x="1065" y="775"/>
                  </a:cubicBezTo>
                  <a:cubicBezTo>
                    <a:pt x="1060" y="779"/>
                    <a:pt x="1053" y="781"/>
                    <a:pt x="1049" y="785"/>
                  </a:cubicBezTo>
                  <a:cubicBezTo>
                    <a:pt x="1046" y="789"/>
                    <a:pt x="1045" y="794"/>
                    <a:pt x="1041" y="796"/>
                  </a:cubicBezTo>
                  <a:cubicBezTo>
                    <a:pt x="1036" y="797"/>
                    <a:pt x="1035" y="795"/>
                    <a:pt x="1031" y="798"/>
                  </a:cubicBezTo>
                  <a:cubicBezTo>
                    <a:pt x="1027" y="802"/>
                    <a:pt x="1023" y="806"/>
                    <a:pt x="1019" y="808"/>
                  </a:cubicBezTo>
                  <a:cubicBezTo>
                    <a:pt x="1014" y="810"/>
                    <a:pt x="1008" y="810"/>
                    <a:pt x="1005" y="807"/>
                  </a:cubicBezTo>
                  <a:cubicBezTo>
                    <a:pt x="1004" y="806"/>
                    <a:pt x="1002" y="804"/>
                    <a:pt x="1001" y="802"/>
                  </a:cubicBezTo>
                  <a:cubicBezTo>
                    <a:pt x="1001" y="802"/>
                    <a:pt x="1001" y="802"/>
                    <a:pt x="1001" y="802"/>
                  </a:cubicBezTo>
                  <a:cubicBezTo>
                    <a:pt x="799" y="838"/>
                    <a:pt x="799" y="838"/>
                    <a:pt x="799" y="838"/>
                  </a:cubicBezTo>
                  <a:cubicBezTo>
                    <a:pt x="777" y="850"/>
                    <a:pt x="777" y="850"/>
                    <a:pt x="777" y="850"/>
                  </a:cubicBezTo>
                  <a:cubicBezTo>
                    <a:pt x="686" y="863"/>
                    <a:pt x="686" y="863"/>
                    <a:pt x="686" y="863"/>
                  </a:cubicBezTo>
                  <a:cubicBezTo>
                    <a:pt x="530" y="814"/>
                    <a:pt x="530" y="814"/>
                    <a:pt x="530" y="814"/>
                  </a:cubicBezTo>
                  <a:cubicBezTo>
                    <a:pt x="423" y="736"/>
                    <a:pt x="423" y="736"/>
                    <a:pt x="423" y="736"/>
                  </a:cubicBezTo>
                  <a:cubicBezTo>
                    <a:pt x="302" y="499"/>
                    <a:pt x="302" y="499"/>
                    <a:pt x="302" y="499"/>
                  </a:cubicBezTo>
                  <a:lnTo>
                    <a:pt x="244" y="40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3" name="Freeform 6">
              <a:extLst>
                <a:ext uri="{FF2B5EF4-FFF2-40B4-BE49-F238E27FC236}">
                  <a16:creationId xmlns:a16="http://schemas.microsoft.com/office/drawing/2014/main" id="{D3A96E58-0ACC-4BEC-A5B4-E795C6AAE16D}"/>
                </a:ext>
              </a:extLst>
            </p:cNvPr>
            <p:cNvSpPr>
              <a:spLocks noEditPoints="1"/>
            </p:cNvSpPr>
            <p:nvPr/>
          </p:nvSpPr>
          <p:spPr bwMode="auto">
            <a:xfrm>
              <a:off x="3351213" y="1125538"/>
              <a:ext cx="274638" cy="1223963"/>
            </a:xfrm>
            <a:custGeom>
              <a:avLst/>
              <a:gdLst/>
              <a:ahLst/>
              <a:cxnLst>
                <a:cxn ang="0">
                  <a:pos x="178" y="849"/>
                </a:cxn>
                <a:cxn ang="0">
                  <a:pos x="183" y="860"/>
                </a:cxn>
                <a:cxn ang="0">
                  <a:pos x="170" y="863"/>
                </a:cxn>
                <a:cxn ang="0">
                  <a:pos x="165" y="854"/>
                </a:cxn>
                <a:cxn ang="0">
                  <a:pos x="192" y="866"/>
                </a:cxn>
                <a:cxn ang="0">
                  <a:pos x="209" y="862"/>
                </a:cxn>
                <a:cxn ang="0">
                  <a:pos x="207" y="854"/>
                </a:cxn>
                <a:cxn ang="0">
                  <a:pos x="198" y="849"/>
                </a:cxn>
                <a:cxn ang="0">
                  <a:pos x="189" y="853"/>
                </a:cxn>
                <a:cxn ang="0">
                  <a:pos x="166" y="1118"/>
                </a:cxn>
                <a:cxn ang="0">
                  <a:pos x="183" y="1091"/>
                </a:cxn>
                <a:cxn ang="0">
                  <a:pos x="165" y="1078"/>
                </a:cxn>
                <a:cxn ang="0">
                  <a:pos x="169" y="1054"/>
                </a:cxn>
                <a:cxn ang="0">
                  <a:pos x="171" y="1027"/>
                </a:cxn>
                <a:cxn ang="0">
                  <a:pos x="158" y="1001"/>
                </a:cxn>
                <a:cxn ang="0">
                  <a:pos x="181" y="987"/>
                </a:cxn>
                <a:cxn ang="0">
                  <a:pos x="212" y="974"/>
                </a:cxn>
                <a:cxn ang="0">
                  <a:pos x="196" y="950"/>
                </a:cxn>
                <a:cxn ang="0">
                  <a:pos x="215" y="923"/>
                </a:cxn>
                <a:cxn ang="0">
                  <a:pos x="224" y="894"/>
                </a:cxn>
                <a:cxn ang="0">
                  <a:pos x="205" y="908"/>
                </a:cxn>
                <a:cxn ang="0">
                  <a:pos x="164" y="936"/>
                </a:cxn>
                <a:cxn ang="0">
                  <a:pos x="146" y="961"/>
                </a:cxn>
                <a:cxn ang="0">
                  <a:pos x="142" y="970"/>
                </a:cxn>
                <a:cxn ang="0">
                  <a:pos x="135" y="991"/>
                </a:cxn>
                <a:cxn ang="0">
                  <a:pos x="130" y="1023"/>
                </a:cxn>
                <a:cxn ang="0">
                  <a:pos x="145" y="1049"/>
                </a:cxn>
                <a:cxn ang="0">
                  <a:pos x="145" y="1090"/>
                </a:cxn>
                <a:cxn ang="0">
                  <a:pos x="133" y="1117"/>
                </a:cxn>
                <a:cxn ang="0">
                  <a:pos x="154" y="1146"/>
                </a:cxn>
                <a:cxn ang="0">
                  <a:pos x="175" y="1156"/>
                </a:cxn>
                <a:cxn ang="0">
                  <a:pos x="169" y="1149"/>
                </a:cxn>
                <a:cxn ang="0">
                  <a:pos x="156" y="1131"/>
                </a:cxn>
                <a:cxn ang="0">
                  <a:pos x="181" y="1007"/>
                </a:cxn>
                <a:cxn ang="0">
                  <a:pos x="186" y="999"/>
                </a:cxn>
                <a:cxn ang="0">
                  <a:pos x="192" y="1006"/>
                </a:cxn>
                <a:cxn ang="0">
                  <a:pos x="185" y="1014"/>
                </a:cxn>
                <a:cxn ang="0">
                  <a:pos x="231" y="998"/>
                </a:cxn>
                <a:cxn ang="0">
                  <a:pos x="238" y="979"/>
                </a:cxn>
                <a:cxn ang="0">
                  <a:pos x="247" y="965"/>
                </a:cxn>
                <a:cxn ang="0">
                  <a:pos x="254" y="990"/>
                </a:cxn>
                <a:cxn ang="0">
                  <a:pos x="237" y="1004"/>
                </a:cxn>
                <a:cxn ang="0">
                  <a:pos x="232" y="1002"/>
                </a:cxn>
                <a:cxn ang="0">
                  <a:pos x="218" y="1053"/>
                </a:cxn>
                <a:cxn ang="0">
                  <a:pos x="209" y="1038"/>
                </a:cxn>
                <a:cxn ang="0">
                  <a:pos x="220" y="1024"/>
                </a:cxn>
                <a:cxn ang="0">
                  <a:pos x="235" y="1031"/>
                </a:cxn>
                <a:cxn ang="0">
                  <a:pos x="251" y="1042"/>
                </a:cxn>
                <a:cxn ang="0">
                  <a:pos x="244" y="1061"/>
                </a:cxn>
                <a:cxn ang="0">
                  <a:pos x="230" y="1062"/>
                </a:cxn>
                <a:cxn ang="0">
                  <a:pos x="217" y="1056"/>
                </a:cxn>
                <a:cxn ang="0">
                  <a:pos x="0" y="70"/>
                </a:cxn>
                <a:cxn ang="0">
                  <a:pos x="18" y="116"/>
                </a:cxn>
                <a:cxn ang="0">
                  <a:pos x="29" y="98"/>
                </a:cxn>
                <a:cxn ang="0">
                  <a:pos x="45" y="91"/>
                </a:cxn>
                <a:cxn ang="0">
                  <a:pos x="67" y="56"/>
                </a:cxn>
                <a:cxn ang="0">
                  <a:pos x="24" y="44"/>
                </a:cxn>
                <a:cxn ang="0">
                  <a:pos x="8" y="28"/>
                </a:cxn>
                <a:cxn ang="0">
                  <a:pos x="0" y="0"/>
                </a:cxn>
                <a:cxn ang="0">
                  <a:pos x="92" y="118"/>
                </a:cxn>
                <a:cxn ang="0">
                  <a:pos x="84" y="98"/>
                </a:cxn>
                <a:cxn ang="0">
                  <a:pos x="100" y="116"/>
                </a:cxn>
                <a:cxn ang="0">
                  <a:pos x="93" y="120"/>
                </a:cxn>
              </a:cxnLst>
              <a:rect l="0" t="0" r="r" b="b"/>
              <a:pathLst>
                <a:path w="260" h="1161">
                  <a:moveTo>
                    <a:pt x="165" y="854"/>
                  </a:moveTo>
                  <a:cubicBezTo>
                    <a:pt x="168" y="853"/>
                    <a:pt x="174" y="846"/>
                    <a:pt x="178" y="849"/>
                  </a:cubicBezTo>
                  <a:cubicBezTo>
                    <a:pt x="179" y="850"/>
                    <a:pt x="179" y="852"/>
                    <a:pt x="180" y="853"/>
                  </a:cubicBezTo>
                  <a:cubicBezTo>
                    <a:pt x="182" y="855"/>
                    <a:pt x="185" y="857"/>
                    <a:pt x="183" y="860"/>
                  </a:cubicBezTo>
                  <a:cubicBezTo>
                    <a:pt x="181" y="865"/>
                    <a:pt x="178" y="854"/>
                    <a:pt x="175" y="860"/>
                  </a:cubicBezTo>
                  <a:cubicBezTo>
                    <a:pt x="174" y="861"/>
                    <a:pt x="172" y="863"/>
                    <a:pt x="170" y="863"/>
                  </a:cubicBezTo>
                  <a:cubicBezTo>
                    <a:pt x="168" y="863"/>
                    <a:pt x="163" y="860"/>
                    <a:pt x="163" y="858"/>
                  </a:cubicBezTo>
                  <a:cubicBezTo>
                    <a:pt x="165" y="854"/>
                    <a:pt x="165" y="854"/>
                    <a:pt x="165" y="854"/>
                  </a:cubicBezTo>
                  <a:close/>
                  <a:moveTo>
                    <a:pt x="189" y="853"/>
                  </a:moveTo>
                  <a:cubicBezTo>
                    <a:pt x="180" y="859"/>
                    <a:pt x="194" y="860"/>
                    <a:pt x="192" y="866"/>
                  </a:cubicBezTo>
                  <a:cubicBezTo>
                    <a:pt x="189" y="872"/>
                    <a:pt x="198" y="867"/>
                    <a:pt x="200" y="866"/>
                  </a:cubicBezTo>
                  <a:cubicBezTo>
                    <a:pt x="202" y="864"/>
                    <a:pt x="206" y="864"/>
                    <a:pt x="209" y="862"/>
                  </a:cubicBezTo>
                  <a:cubicBezTo>
                    <a:pt x="210" y="861"/>
                    <a:pt x="214" y="859"/>
                    <a:pt x="213" y="857"/>
                  </a:cubicBezTo>
                  <a:cubicBezTo>
                    <a:pt x="211" y="855"/>
                    <a:pt x="208" y="855"/>
                    <a:pt x="207" y="854"/>
                  </a:cubicBezTo>
                  <a:cubicBezTo>
                    <a:pt x="205" y="853"/>
                    <a:pt x="205" y="850"/>
                    <a:pt x="204" y="849"/>
                  </a:cubicBezTo>
                  <a:cubicBezTo>
                    <a:pt x="203" y="847"/>
                    <a:pt x="199" y="848"/>
                    <a:pt x="198" y="849"/>
                  </a:cubicBezTo>
                  <a:cubicBezTo>
                    <a:pt x="196" y="850"/>
                    <a:pt x="193" y="851"/>
                    <a:pt x="191" y="851"/>
                  </a:cubicBezTo>
                  <a:cubicBezTo>
                    <a:pt x="189" y="853"/>
                    <a:pt x="189" y="853"/>
                    <a:pt x="189" y="853"/>
                  </a:cubicBezTo>
                  <a:close/>
                  <a:moveTo>
                    <a:pt x="156" y="1131"/>
                  </a:moveTo>
                  <a:cubicBezTo>
                    <a:pt x="158" y="1128"/>
                    <a:pt x="165" y="1121"/>
                    <a:pt x="166" y="1118"/>
                  </a:cubicBezTo>
                  <a:cubicBezTo>
                    <a:pt x="168" y="1114"/>
                    <a:pt x="160" y="1114"/>
                    <a:pt x="164" y="1109"/>
                  </a:cubicBezTo>
                  <a:cubicBezTo>
                    <a:pt x="167" y="1103"/>
                    <a:pt x="189" y="1098"/>
                    <a:pt x="183" y="1091"/>
                  </a:cubicBezTo>
                  <a:cubicBezTo>
                    <a:pt x="178" y="1085"/>
                    <a:pt x="180" y="1080"/>
                    <a:pt x="171" y="1087"/>
                  </a:cubicBezTo>
                  <a:cubicBezTo>
                    <a:pt x="159" y="1097"/>
                    <a:pt x="156" y="1087"/>
                    <a:pt x="165" y="1078"/>
                  </a:cubicBezTo>
                  <a:cubicBezTo>
                    <a:pt x="170" y="1074"/>
                    <a:pt x="168" y="1074"/>
                    <a:pt x="166" y="1069"/>
                  </a:cubicBezTo>
                  <a:cubicBezTo>
                    <a:pt x="166" y="1067"/>
                    <a:pt x="168" y="1055"/>
                    <a:pt x="169" y="1054"/>
                  </a:cubicBezTo>
                  <a:cubicBezTo>
                    <a:pt x="173" y="1048"/>
                    <a:pt x="183" y="1054"/>
                    <a:pt x="184" y="1043"/>
                  </a:cubicBezTo>
                  <a:cubicBezTo>
                    <a:pt x="184" y="1037"/>
                    <a:pt x="176" y="1030"/>
                    <a:pt x="171" y="1027"/>
                  </a:cubicBezTo>
                  <a:cubicBezTo>
                    <a:pt x="165" y="1023"/>
                    <a:pt x="169" y="1017"/>
                    <a:pt x="166" y="1012"/>
                  </a:cubicBezTo>
                  <a:cubicBezTo>
                    <a:pt x="164" y="1008"/>
                    <a:pt x="158" y="1005"/>
                    <a:pt x="158" y="1001"/>
                  </a:cubicBezTo>
                  <a:cubicBezTo>
                    <a:pt x="159" y="995"/>
                    <a:pt x="167" y="991"/>
                    <a:pt x="172" y="989"/>
                  </a:cubicBezTo>
                  <a:cubicBezTo>
                    <a:pt x="174" y="988"/>
                    <a:pt x="178" y="988"/>
                    <a:pt x="181" y="987"/>
                  </a:cubicBezTo>
                  <a:cubicBezTo>
                    <a:pt x="184" y="986"/>
                    <a:pt x="188" y="980"/>
                    <a:pt x="189" y="977"/>
                  </a:cubicBezTo>
                  <a:cubicBezTo>
                    <a:pt x="196" y="972"/>
                    <a:pt x="204" y="974"/>
                    <a:pt x="212" y="974"/>
                  </a:cubicBezTo>
                  <a:cubicBezTo>
                    <a:pt x="217" y="974"/>
                    <a:pt x="219" y="971"/>
                    <a:pt x="215" y="967"/>
                  </a:cubicBezTo>
                  <a:cubicBezTo>
                    <a:pt x="206" y="959"/>
                    <a:pt x="194" y="966"/>
                    <a:pt x="196" y="950"/>
                  </a:cubicBezTo>
                  <a:cubicBezTo>
                    <a:pt x="197" y="938"/>
                    <a:pt x="204" y="942"/>
                    <a:pt x="210" y="934"/>
                  </a:cubicBezTo>
                  <a:cubicBezTo>
                    <a:pt x="211" y="932"/>
                    <a:pt x="213" y="927"/>
                    <a:pt x="215" y="923"/>
                  </a:cubicBezTo>
                  <a:cubicBezTo>
                    <a:pt x="218" y="918"/>
                    <a:pt x="218" y="914"/>
                    <a:pt x="217" y="909"/>
                  </a:cubicBezTo>
                  <a:cubicBezTo>
                    <a:pt x="215" y="900"/>
                    <a:pt x="222" y="900"/>
                    <a:pt x="224" y="894"/>
                  </a:cubicBezTo>
                  <a:cubicBezTo>
                    <a:pt x="227" y="888"/>
                    <a:pt x="218" y="894"/>
                    <a:pt x="216" y="896"/>
                  </a:cubicBezTo>
                  <a:cubicBezTo>
                    <a:pt x="213" y="901"/>
                    <a:pt x="202" y="900"/>
                    <a:pt x="205" y="908"/>
                  </a:cubicBezTo>
                  <a:cubicBezTo>
                    <a:pt x="209" y="915"/>
                    <a:pt x="189" y="909"/>
                    <a:pt x="185" y="910"/>
                  </a:cubicBezTo>
                  <a:cubicBezTo>
                    <a:pt x="174" y="913"/>
                    <a:pt x="170" y="928"/>
                    <a:pt x="164" y="936"/>
                  </a:cubicBezTo>
                  <a:cubicBezTo>
                    <a:pt x="160" y="941"/>
                    <a:pt x="154" y="944"/>
                    <a:pt x="151" y="950"/>
                  </a:cubicBezTo>
                  <a:cubicBezTo>
                    <a:pt x="149" y="954"/>
                    <a:pt x="148" y="957"/>
                    <a:pt x="146" y="961"/>
                  </a:cubicBezTo>
                  <a:cubicBezTo>
                    <a:pt x="145" y="964"/>
                    <a:pt x="140" y="962"/>
                    <a:pt x="138" y="963"/>
                  </a:cubicBezTo>
                  <a:cubicBezTo>
                    <a:pt x="138" y="966"/>
                    <a:pt x="143" y="966"/>
                    <a:pt x="142" y="970"/>
                  </a:cubicBezTo>
                  <a:cubicBezTo>
                    <a:pt x="141" y="974"/>
                    <a:pt x="132" y="981"/>
                    <a:pt x="132" y="985"/>
                  </a:cubicBezTo>
                  <a:cubicBezTo>
                    <a:pt x="132" y="986"/>
                    <a:pt x="134" y="989"/>
                    <a:pt x="135" y="991"/>
                  </a:cubicBezTo>
                  <a:cubicBezTo>
                    <a:pt x="136" y="994"/>
                    <a:pt x="134" y="1001"/>
                    <a:pt x="133" y="1005"/>
                  </a:cubicBezTo>
                  <a:cubicBezTo>
                    <a:pt x="132" y="1010"/>
                    <a:pt x="124" y="1018"/>
                    <a:pt x="130" y="1023"/>
                  </a:cubicBezTo>
                  <a:cubicBezTo>
                    <a:pt x="137" y="1028"/>
                    <a:pt x="142" y="1032"/>
                    <a:pt x="145" y="1041"/>
                  </a:cubicBezTo>
                  <a:cubicBezTo>
                    <a:pt x="146" y="1043"/>
                    <a:pt x="148" y="1048"/>
                    <a:pt x="145" y="1049"/>
                  </a:cubicBezTo>
                  <a:cubicBezTo>
                    <a:pt x="140" y="1054"/>
                    <a:pt x="143" y="1059"/>
                    <a:pt x="145" y="1065"/>
                  </a:cubicBezTo>
                  <a:cubicBezTo>
                    <a:pt x="147" y="1072"/>
                    <a:pt x="149" y="1084"/>
                    <a:pt x="145" y="1090"/>
                  </a:cubicBezTo>
                  <a:cubicBezTo>
                    <a:pt x="143" y="1094"/>
                    <a:pt x="143" y="1099"/>
                    <a:pt x="140" y="1103"/>
                  </a:cubicBezTo>
                  <a:cubicBezTo>
                    <a:pt x="138" y="1107"/>
                    <a:pt x="135" y="1112"/>
                    <a:pt x="133" y="1117"/>
                  </a:cubicBezTo>
                  <a:cubicBezTo>
                    <a:pt x="133" y="1124"/>
                    <a:pt x="136" y="1136"/>
                    <a:pt x="143" y="1140"/>
                  </a:cubicBezTo>
                  <a:cubicBezTo>
                    <a:pt x="147" y="1142"/>
                    <a:pt x="150" y="1143"/>
                    <a:pt x="154" y="1146"/>
                  </a:cubicBezTo>
                  <a:cubicBezTo>
                    <a:pt x="157" y="1148"/>
                    <a:pt x="159" y="1150"/>
                    <a:pt x="162" y="1151"/>
                  </a:cubicBezTo>
                  <a:cubicBezTo>
                    <a:pt x="168" y="1152"/>
                    <a:pt x="170" y="1154"/>
                    <a:pt x="175" y="1156"/>
                  </a:cubicBezTo>
                  <a:cubicBezTo>
                    <a:pt x="177" y="1158"/>
                    <a:pt x="185" y="1161"/>
                    <a:pt x="188" y="1161"/>
                  </a:cubicBezTo>
                  <a:cubicBezTo>
                    <a:pt x="188" y="1159"/>
                    <a:pt x="172" y="1150"/>
                    <a:pt x="169" y="1149"/>
                  </a:cubicBezTo>
                  <a:cubicBezTo>
                    <a:pt x="164" y="1146"/>
                    <a:pt x="154" y="1141"/>
                    <a:pt x="155" y="1133"/>
                  </a:cubicBezTo>
                  <a:cubicBezTo>
                    <a:pt x="156" y="1131"/>
                    <a:pt x="156" y="1131"/>
                    <a:pt x="156" y="1131"/>
                  </a:cubicBezTo>
                  <a:close/>
                  <a:moveTo>
                    <a:pt x="183" y="1012"/>
                  </a:moveTo>
                  <a:cubicBezTo>
                    <a:pt x="181" y="1011"/>
                    <a:pt x="181" y="1009"/>
                    <a:pt x="181" y="1007"/>
                  </a:cubicBezTo>
                  <a:cubicBezTo>
                    <a:pt x="182" y="1006"/>
                    <a:pt x="183" y="1006"/>
                    <a:pt x="183" y="1005"/>
                  </a:cubicBezTo>
                  <a:cubicBezTo>
                    <a:pt x="184" y="1002"/>
                    <a:pt x="182" y="999"/>
                    <a:pt x="186" y="999"/>
                  </a:cubicBezTo>
                  <a:cubicBezTo>
                    <a:pt x="188" y="999"/>
                    <a:pt x="188" y="1002"/>
                    <a:pt x="189" y="1003"/>
                  </a:cubicBezTo>
                  <a:cubicBezTo>
                    <a:pt x="190" y="1005"/>
                    <a:pt x="190" y="1005"/>
                    <a:pt x="192" y="1006"/>
                  </a:cubicBezTo>
                  <a:cubicBezTo>
                    <a:pt x="194" y="1008"/>
                    <a:pt x="191" y="1009"/>
                    <a:pt x="191" y="1011"/>
                  </a:cubicBezTo>
                  <a:cubicBezTo>
                    <a:pt x="190" y="1014"/>
                    <a:pt x="188" y="1014"/>
                    <a:pt x="185" y="1014"/>
                  </a:cubicBezTo>
                  <a:cubicBezTo>
                    <a:pt x="183" y="1012"/>
                    <a:pt x="183" y="1012"/>
                    <a:pt x="183" y="1012"/>
                  </a:cubicBezTo>
                  <a:close/>
                  <a:moveTo>
                    <a:pt x="231" y="998"/>
                  </a:moveTo>
                  <a:cubicBezTo>
                    <a:pt x="227" y="994"/>
                    <a:pt x="222" y="990"/>
                    <a:pt x="226" y="984"/>
                  </a:cubicBezTo>
                  <a:cubicBezTo>
                    <a:pt x="229" y="978"/>
                    <a:pt x="233" y="979"/>
                    <a:pt x="238" y="979"/>
                  </a:cubicBezTo>
                  <a:cubicBezTo>
                    <a:pt x="242" y="978"/>
                    <a:pt x="241" y="973"/>
                    <a:pt x="241" y="970"/>
                  </a:cubicBezTo>
                  <a:cubicBezTo>
                    <a:pt x="242" y="969"/>
                    <a:pt x="245" y="961"/>
                    <a:pt x="247" y="965"/>
                  </a:cubicBezTo>
                  <a:cubicBezTo>
                    <a:pt x="250" y="971"/>
                    <a:pt x="255" y="973"/>
                    <a:pt x="257" y="978"/>
                  </a:cubicBezTo>
                  <a:cubicBezTo>
                    <a:pt x="260" y="983"/>
                    <a:pt x="257" y="987"/>
                    <a:pt x="254" y="990"/>
                  </a:cubicBezTo>
                  <a:cubicBezTo>
                    <a:pt x="251" y="993"/>
                    <a:pt x="249" y="997"/>
                    <a:pt x="246" y="999"/>
                  </a:cubicBezTo>
                  <a:cubicBezTo>
                    <a:pt x="243" y="1002"/>
                    <a:pt x="236" y="998"/>
                    <a:pt x="237" y="1004"/>
                  </a:cubicBezTo>
                  <a:cubicBezTo>
                    <a:pt x="238" y="1006"/>
                    <a:pt x="237" y="1008"/>
                    <a:pt x="235" y="1008"/>
                  </a:cubicBezTo>
                  <a:cubicBezTo>
                    <a:pt x="233" y="1008"/>
                    <a:pt x="233" y="1003"/>
                    <a:pt x="232" y="1002"/>
                  </a:cubicBezTo>
                  <a:cubicBezTo>
                    <a:pt x="231" y="998"/>
                    <a:pt x="231" y="998"/>
                    <a:pt x="231" y="998"/>
                  </a:cubicBezTo>
                  <a:close/>
                  <a:moveTo>
                    <a:pt x="218" y="1053"/>
                  </a:moveTo>
                  <a:cubicBezTo>
                    <a:pt x="217" y="1051"/>
                    <a:pt x="215" y="1047"/>
                    <a:pt x="213" y="1046"/>
                  </a:cubicBezTo>
                  <a:cubicBezTo>
                    <a:pt x="210" y="1044"/>
                    <a:pt x="209" y="1042"/>
                    <a:pt x="209" y="1038"/>
                  </a:cubicBezTo>
                  <a:cubicBezTo>
                    <a:pt x="209" y="1036"/>
                    <a:pt x="212" y="1033"/>
                    <a:pt x="211" y="1032"/>
                  </a:cubicBezTo>
                  <a:cubicBezTo>
                    <a:pt x="206" y="1020"/>
                    <a:pt x="212" y="1023"/>
                    <a:pt x="220" y="1024"/>
                  </a:cubicBezTo>
                  <a:cubicBezTo>
                    <a:pt x="229" y="1025"/>
                    <a:pt x="217" y="1032"/>
                    <a:pt x="224" y="1037"/>
                  </a:cubicBezTo>
                  <a:cubicBezTo>
                    <a:pt x="230" y="1040"/>
                    <a:pt x="232" y="1034"/>
                    <a:pt x="235" y="1031"/>
                  </a:cubicBezTo>
                  <a:cubicBezTo>
                    <a:pt x="236" y="1031"/>
                    <a:pt x="246" y="1033"/>
                    <a:pt x="248" y="1034"/>
                  </a:cubicBezTo>
                  <a:cubicBezTo>
                    <a:pt x="252" y="1035"/>
                    <a:pt x="252" y="1039"/>
                    <a:pt x="251" y="1042"/>
                  </a:cubicBezTo>
                  <a:cubicBezTo>
                    <a:pt x="250" y="1045"/>
                    <a:pt x="245" y="1048"/>
                    <a:pt x="248" y="1050"/>
                  </a:cubicBezTo>
                  <a:cubicBezTo>
                    <a:pt x="252" y="1054"/>
                    <a:pt x="249" y="1058"/>
                    <a:pt x="244" y="1061"/>
                  </a:cubicBezTo>
                  <a:cubicBezTo>
                    <a:pt x="240" y="1064"/>
                    <a:pt x="239" y="1061"/>
                    <a:pt x="236" y="1064"/>
                  </a:cubicBezTo>
                  <a:cubicBezTo>
                    <a:pt x="233" y="1067"/>
                    <a:pt x="230" y="1066"/>
                    <a:pt x="230" y="1062"/>
                  </a:cubicBezTo>
                  <a:cubicBezTo>
                    <a:pt x="231" y="1054"/>
                    <a:pt x="224" y="1061"/>
                    <a:pt x="223" y="1062"/>
                  </a:cubicBezTo>
                  <a:cubicBezTo>
                    <a:pt x="218" y="1067"/>
                    <a:pt x="212" y="1060"/>
                    <a:pt x="217" y="1056"/>
                  </a:cubicBezTo>
                  <a:cubicBezTo>
                    <a:pt x="218" y="1053"/>
                    <a:pt x="218" y="1053"/>
                    <a:pt x="218" y="1053"/>
                  </a:cubicBezTo>
                  <a:close/>
                  <a:moveTo>
                    <a:pt x="0" y="70"/>
                  </a:moveTo>
                  <a:cubicBezTo>
                    <a:pt x="2" y="76"/>
                    <a:pt x="6" y="84"/>
                    <a:pt x="9" y="90"/>
                  </a:cubicBezTo>
                  <a:cubicBezTo>
                    <a:pt x="14" y="98"/>
                    <a:pt x="12" y="107"/>
                    <a:pt x="18" y="116"/>
                  </a:cubicBezTo>
                  <a:cubicBezTo>
                    <a:pt x="21" y="119"/>
                    <a:pt x="27" y="114"/>
                    <a:pt x="29" y="111"/>
                  </a:cubicBezTo>
                  <a:cubicBezTo>
                    <a:pt x="34" y="106"/>
                    <a:pt x="29" y="104"/>
                    <a:pt x="29" y="98"/>
                  </a:cubicBezTo>
                  <a:cubicBezTo>
                    <a:pt x="36" y="98"/>
                    <a:pt x="33" y="107"/>
                    <a:pt x="41" y="104"/>
                  </a:cubicBezTo>
                  <a:cubicBezTo>
                    <a:pt x="55" y="99"/>
                    <a:pt x="47" y="103"/>
                    <a:pt x="45" y="91"/>
                  </a:cubicBezTo>
                  <a:cubicBezTo>
                    <a:pt x="44" y="83"/>
                    <a:pt x="36" y="59"/>
                    <a:pt x="51" y="59"/>
                  </a:cubicBezTo>
                  <a:cubicBezTo>
                    <a:pt x="56" y="59"/>
                    <a:pt x="71" y="64"/>
                    <a:pt x="67" y="56"/>
                  </a:cubicBezTo>
                  <a:cubicBezTo>
                    <a:pt x="63" y="50"/>
                    <a:pt x="65" y="48"/>
                    <a:pt x="56" y="47"/>
                  </a:cubicBezTo>
                  <a:cubicBezTo>
                    <a:pt x="49" y="47"/>
                    <a:pt x="26" y="51"/>
                    <a:pt x="24" y="44"/>
                  </a:cubicBezTo>
                  <a:cubicBezTo>
                    <a:pt x="23" y="40"/>
                    <a:pt x="18" y="41"/>
                    <a:pt x="15" y="40"/>
                  </a:cubicBezTo>
                  <a:cubicBezTo>
                    <a:pt x="9" y="39"/>
                    <a:pt x="11" y="32"/>
                    <a:pt x="8" y="28"/>
                  </a:cubicBezTo>
                  <a:cubicBezTo>
                    <a:pt x="8" y="0"/>
                    <a:pt x="8" y="0"/>
                    <a:pt x="8" y="0"/>
                  </a:cubicBezTo>
                  <a:cubicBezTo>
                    <a:pt x="0" y="0"/>
                    <a:pt x="0" y="0"/>
                    <a:pt x="0" y="0"/>
                  </a:cubicBezTo>
                  <a:cubicBezTo>
                    <a:pt x="0" y="70"/>
                    <a:pt x="0" y="70"/>
                    <a:pt x="0" y="70"/>
                  </a:cubicBezTo>
                  <a:close/>
                  <a:moveTo>
                    <a:pt x="92" y="118"/>
                  </a:moveTo>
                  <a:cubicBezTo>
                    <a:pt x="90" y="112"/>
                    <a:pt x="86" y="108"/>
                    <a:pt x="83" y="103"/>
                  </a:cubicBezTo>
                  <a:cubicBezTo>
                    <a:pt x="81" y="101"/>
                    <a:pt x="82" y="100"/>
                    <a:pt x="84" y="98"/>
                  </a:cubicBezTo>
                  <a:cubicBezTo>
                    <a:pt x="84" y="98"/>
                    <a:pt x="88" y="95"/>
                    <a:pt x="89" y="96"/>
                  </a:cubicBezTo>
                  <a:cubicBezTo>
                    <a:pt x="92" y="103"/>
                    <a:pt x="96" y="109"/>
                    <a:pt x="100" y="116"/>
                  </a:cubicBezTo>
                  <a:cubicBezTo>
                    <a:pt x="102" y="118"/>
                    <a:pt x="101" y="120"/>
                    <a:pt x="99" y="122"/>
                  </a:cubicBezTo>
                  <a:cubicBezTo>
                    <a:pt x="97" y="125"/>
                    <a:pt x="93" y="123"/>
                    <a:pt x="93" y="120"/>
                  </a:cubicBezTo>
                  <a:lnTo>
                    <a:pt x="92" y="11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Freeform 7">
              <a:extLst>
                <a:ext uri="{FF2B5EF4-FFF2-40B4-BE49-F238E27FC236}">
                  <a16:creationId xmlns:a16="http://schemas.microsoft.com/office/drawing/2014/main" id="{71C9359F-EC79-4259-9ADC-60BCF730257E}"/>
                </a:ext>
              </a:extLst>
            </p:cNvPr>
            <p:cNvSpPr>
              <a:spLocks noEditPoints="1"/>
            </p:cNvSpPr>
            <p:nvPr/>
          </p:nvSpPr>
          <p:spPr bwMode="auto">
            <a:xfrm>
              <a:off x="3840163" y="1663700"/>
              <a:ext cx="1069975" cy="708025"/>
            </a:xfrm>
            <a:custGeom>
              <a:avLst/>
              <a:gdLst/>
              <a:ahLst/>
              <a:cxnLst>
                <a:cxn ang="0">
                  <a:pos x="973" y="324"/>
                </a:cxn>
                <a:cxn ang="0">
                  <a:pos x="967" y="344"/>
                </a:cxn>
                <a:cxn ang="0">
                  <a:pos x="958" y="341"/>
                </a:cxn>
                <a:cxn ang="0">
                  <a:pos x="2" y="189"/>
                </a:cxn>
                <a:cxn ang="0">
                  <a:pos x="14" y="221"/>
                </a:cxn>
                <a:cxn ang="0">
                  <a:pos x="39" y="281"/>
                </a:cxn>
                <a:cxn ang="0">
                  <a:pos x="253" y="292"/>
                </a:cxn>
                <a:cxn ang="0">
                  <a:pos x="476" y="430"/>
                </a:cxn>
                <a:cxn ang="0">
                  <a:pos x="486" y="627"/>
                </a:cxn>
                <a:cxn ang="0">
                  <a:pos x="712" y="671"/>
                </a:cxn>
                <a:cxn ang="0">
                  <a:pos x="716" y="560"/>
                </a:cxn>
                <a:cxn ang="0">
                  <a:pos x="873" y="536"/>
                </a:cxn>
                <a:cxn ang="0">
                  <a:pos x="918" y="550"/>
                </a:cxn>
                <a:cxn ang="0">
                  <a:pos x="916" y="508"/>
                </a:cxn>
                <a:cxn ang="0">
                  <a:pos x="908" y="470"/>
                </a:cxn>
                <a:cxn ang="0">
                  <a:pos x="956" y="473"/>
                </a:cxn>
                <a:cxn ang="0">
                  <a:pos x="985" y="423"/>
                </a:cxn>
                <a:cxn ang="0">
                  <a:pos x="982" y="374"/>
                </a:cxn>
                <a:cxn ang="0">
                  <a:pos x="955" y="367"/>
                </a:cxn>
                <a:cxn ang="0">
                  <a:pos x="955" y="402"/>
                </a:cxn>
                <a:cxn ang="0">
                  <a:pos x="908" y="346"/>
                </a:cxn>
                <a:cxn ang="0">
                  <a:pos x="944" y="368"/>
                </a:cxn>
                <a:cxn ang="0">
                  <a:pos x="954" y="317"/>
                </a:cxn>
                <a:cxn ang="0">
                  <a:pos x="934" y="319"/>
                </a:cxn>
                <a:cxn ang="0">
                  <a:pos x="966" y="288"/>
                </a:cxn>
                <a:cxn ang="0">
                  <a:pos x="962" y="314"/>
                </a:cxn>
                <a:cxn ang="0">
                  <a:pos x="980" y="297"/>
                </a:cxn>
                <a:cxn ang="0">
                  <a:pos x="971" y="218"/>
                </a:cxn>
                <a:cxn ang="0">
                  <a:pos x="960" y="135"/>
                </a:cxn>
                <a:cxn ang="0">
                  <a:pos x="976" y="89"/>
                </a:cxn>
                <a:cxn ang="0">
                  <a:pos x="977" y="71"/>
                </a:cxn>
                <a:cxn ang="0">
                  <a:pos x="975" y="64"/>
                </a:cxn>
                <a:cxn ang="0">
                  <a:pos x="967" y="65"/>
                </a:cxn>
                <a:cxn ang="0">
                  <a:pos x="984" y="53"/>
                </a:cxn>
                <a:cxn ang="0">
                  <a:pos x="993" y="45"/>
                </a:cxn>
                <a:cxn ang="0">
                  <a:pos x="971" y="47"/>
                </a:cxn>
                <a:cxn ang="0">
                  <a:pos x="1012" y="38"/>
                </a:cxn>
                <a:cxn ang="0">
                  <a:pos x="941" y="49"/>
                </a:cxn>
                <a:cxn ang="0">
                  <a:pos x="894" y="39"/>
                </a:cxn>
                <a:cxn ang="0">
                  <a:pos x="795" y="2"/>
                </a:cxn>
                <a:cxn ang="0">
                  <a:pos x="758" y="10"/>
                </a:cxn>
                <a:cxn ang="0">
                  <a:pos x="714" y="171"/>
                </a:cxn>
                <a:cxn ang="0">
                  <a:pos x="482" y="96"/>
                </a:cxn>
                <a:cxn ang="0">
                  <a:pos x="247" y="179"/>
                </a:cxn>
              </a:cxnLst>
              <a:rect l="0" t="0" r="r" b="b"/>
              <a:pathLst>
                <a:path w="1012" h="671">
                  <a:moveTo>
                    <a:pt x="958" y="341"/>
                  </a:moveTo>
                  <a:cubicBezTo>
                    <a:pt x="959" y="337"/>
                    <a:pt x="960" y="335"/>
                    <a:pt x="963" y="332"/>
                  </a:cubicBezTo>
                  <a:cubicBezTo>
                    <a:pt x="966" y="329"/>
                    <a:pt x="970" y="327"/>
                    <a:pt x="973" y="324"/>
                  </a:cubicBezTo>
                  <a:cubicBezTo>
                    <a:pt x="976" y="321"/>
                    <a:pt x="977" y="316"/>
                    <a:pt x="982" y="316"/>
                  </a:cubicBezTo>
                  <a:cubicBezTo>
                    <a:pt x="983" y="320"/>
                    <a:pt x="980" y="325"/>
                    <a:pt x="978" y="328"/>
                  </a:cubicBezTo>
                  <a:cubicBezTo>
                    <a:pt x="976" y="334"/>
                    <a:pt x="971" y="340"/>
                    <a:pt x="967" y="344"/>
                  </a:cubicBezTo>
                  <a:cubicBezTo>
                    <a:pt x="965" y="345"/>
                    <a:pt x="963" y="348"/>
                    <a:pt x="961" y="350"/>
                  </a:cubicBezTo>
                  <a:cubicBezTo>
                    <a:pt x="958" y="353"/>
                    <a:pt x="956" y="349"/>
                    <a:pt x="957" y="346"/>
                  </a:cubicBezTo>
                  <a:cubicBezTo>
                    <a:pt x="958" y="341"/>
                    <a:pt x="958" y="341"/>
                    <a:pt x="958" y="341"/>
                  </a:cubicBezTo>
                  <a:close/>
                  <a:moveTo>
                    <a:pt x="7" y="179"/>
                  </a:moveTo>
                  <a:cubicBezTo>
                    <a:pt x="7" y="179"/>
                    <a:pt x="7" y="179"/>
                    <a:pt x="7" y="179"/>
                  </a:cubicBezTo>
                  <a:cubicBezTo>
                    <a:pt x="6" y="183"/>
                    <a:pt x="2" y="185"/>
                    <a:pt x="2" y="189"/>
                  </a:cubicBezTo>
                  <a:cubicBezTo>
                    <a:pt x="2" y="193"/>
                    <a:pt x="3" y="200"/>
                    <a:pt x="1" y="203"/>
                  </a:cubicBezTo>
                  <a:cubicBezTo>
                    <a:pt x="1" y="208"/>
                    <a:pt x="0" y="215"/>
                    <a:pt x="7" y="216"/>
                  </a:cubicBezTo>
                  <a:cubicBezTo>
                    <a:pt x="14" y="216"/>
                    <a:pt x="10" y="219"/>
                    <a:pt x="14" y="221"/>
                  </a:cubicBezTo>
                  <a:cubicBezTo>
                    <a:pt x="20" y="223"/>
                    <a:pt x="30" y="218"/>
                    <a:pt x="37" y="219"/>
                  </a:cubicBezTo>
                  <a:cubicBezTo>
                    <a:pt x="57" y="222"/>
                    <a:pt x="41" y="250"/>
                    <a:pt x="50" y="258"/>
                  </a:cubicBezTo>
                  <a:cubicBezTo>
                    <a:pt x="57" y="265"/>
                    <a:pt x="48" y="278"/>
                    <a:pt x="39" y="281"/>
                  </a:cubicBezTo>
                  <a:cubicBezTo>
                    <a:pt x="39" y="283"/>
                    <a:pt x="40" y="288"/>
                    <a:pt x="41" y="292"/>
                  </a:cubicBezTo>
                  <a:cubicBezTo>
                    <a:pt x="41" y="292"/>
                    <a:pt x="41" y="292"/>
                    <a:pt x="41" y="292"/>
                  </a:cubicBezTo>
                  <a:cubicBezTo>
                    <a:pt x="253" y="292"/>
                    <a:pt x="253" y="292"/>
                    <a:pt x="253" y="292"/>
                  </a:cubicBezTo>
                  <a:cubicBezTo>
                    <a:pt x="253" y="400"/>
                    <a:pt x="253" y="400"/>
                    <a:pt x="253" y="400"/>
                  </a:cubicBezTo>
                  <a:cubicBezTo>
                    <a:pt x="494" y="400"/>
                    <a:pt x="494" y="400"/>
                    <a:pt x="494" y="400"/>
                  </a:cubicBezTo>
                  <a:cubicBezTo>
                    <a:pt x="476" y="430"/>
                    <a:pt x="476" y="430"/>
                    <a:pt x="476" y="430"/>
                  </a:cubicBezTo>
                  <a:cubicBezTo>
                    <a:pt x="474" y="478"/>
                    <a:pt x="474" y="478"/>
                    <a:pt x="474" y="478"/>
                  </a:cubicBezTo>
                  <a:cubicBezTo>
                    <a:pt x="450" y="559"/>
                    <a:pt x="450" y="559"/>
                    <a:pt x="450" y="559"/>
                  </a:cubicBezTo>
                  <a:cubicBezTo>
                    <a:pt x="486" y="627"/>
                    <a:pt x="486" y="627"/>
                    <a:pt x="486" y="627"/>
                  </a:cubicBezTo>
                  <a:cubicBezTo>
                    <a:pt x="486" y="627"/>
                    <a:pt x="486" y="627"/>
                    <a:pt x="486" y="627"/>
                  </a:cubicBezTo>
                  <a:cubicBezTo>
                    <a:pt x="567" y="669"/>
                    <a:pt x="567" y="669"/>
                    <a:pt x="567" y="669"/>
                  </a:cubicBezTo>
                  <a:cubicBezTo>
                    <a:pt x="712" y="671"/>
                    <a:pt x="712" y="671"/>
                    <a:pt x="712" y="671"/>
                  </a:cubicBezTo>
                  <a:cubicBezTo>
                    <a:pt x="712" y="671"/>
                    <a:pt x="712" y="671"/>
                    <a:pt x="712" y="671"/>
                  </a:cubicBezTo>
                  <a:cubicBezTo>
                    <a:pt x="693" y="564"/>
                    <a:pt x="693" y="564"/>
                    <a:pt x="693" y="564"/>
                  </a:cubicBezTo>
                  <a:cubicBezTo>
                    <a:pt x="716" y="560"/>
                    <a:pt x="716" y="560"/>
                    <a:pt x="716" y="560"/>
                  </a:cubicBezTo>
                  <a:cubicBezTo>
                    <a:pt x="754" y="522"/>
                    <a:pt x="754" y="522"/>
                    <a:pt x="754" y="522"/>
                  </a:cubicBezTo>
                  <a:cubicBezTo>
                    <a:pt x="777" y="511"/>
                    <a:pt x="777" y="511"/>
                    <a:pt x="777" y="511"/>
                  </a:cubicBezTo>
                  <a:cubicBezTo>
                    <a:pt x="873" y="536"/>
                    <a:pt x="873" y="536"/>
                    <a:pt x="873" y="536"/>
                  </a:cubicBezTo>
                  <a:cubicBezTo>
                    <a:pt x="890" y="537"/>
                    <a:pt x="890" y="537"/>
                    <a:pt x="890" y="537"/>
                  </a:cubicBezTo>
                  <a:cubicBezTo>
                    <a:pt x="918" y="550"/>
                    <a:pt x="918" y="550"/>
                    <a:pt x="918" y="550"/>
                  </a:cubicBezTo>
                  <a:cubicBezTo>
                    <a:pt x="918" y="550"/>
                    <a:pt x="918" y="550"/>
                    <a:pt x="918" y="550"/>
                  </a:cubicBezTo>
                  <a:cubicBezTo>
                    <a:pt x="919" y="544"/>
                    <a:pt x="919" y="537"/>
                    <a:pt x="917" y="537"/>
                  </a:cubicBezTo>
                  <a:cubicBezTo>
                    <a:pt x="910" y="536"/>
                    <a:pt x="914" y="528"/>
                    <a:pt x="913" y="522"/>
                  </a:cubicBezTo>
                  <a:cubicBezTo>
                    <a:pt x="913" y="517"/>
                    <a:pt x="914" y="512"/>
                    <a:pt x="916" y="508"/>
                  </a:cubicBezTo>
                  <a:cubicBezTo>
                    <a:pt x="917" y="506"/>
                    <a:pt x="922" y="503"/>
                    <a:pt x="920" y="500"/>
                  </a:cubicBezTo>
                  <a:cubicBezTo>
                    <a:pt x="916" y="494"/>
                    <a:pt x="895" y="507"/>
                    <a:pt x="899" y="490"/>
                  </a:cubicBezTo>
                  <a:cubicBezTo>
                    <a:pt x="900" y="483"/>
                    <a:pt x="902" y="474"/>
                    <a:pt x="908" y="470"/>
                  </a:cubicBezTo>
                  <a:cubicBezTo>
                    <a:pt x="917" y="462"/>
                    <a:pt x="922" y="471"/>
                    <a:pt x="932" y="471"/>
                  </a:cubicBezTo>
                  <a:cubicBezTo>
                    <a:pt x="935" y="471"/>
                    <a:pt x="942" y="470"/>
                    <a:pt x="944" y="472"/>
                  </a:cubicBezTo>
                  <a:cubicBezTo>
                    <a:pt x="952" y="479"/>
                    <a:pt x="948" y="471"/>
                    <a:pt x="956" y="473"/>
                  </a:cubicBezTo>
                  <a:cubicBezTo>
                    <a:pt x="958" y="474"/>
                    <a:pt x="960" y="477"/>
                    <a:pt x="963" y="475"/>
                  </a:cubicBezTo>
                  <a:cubicBezTo>
                    <a:pt x="977" y="468"/>
                    <a:pt x="970" y="435"/>
                    <a:pt x="978" y="433"/>
                  </a:cubicBezTo>
                  <a:cubicBezTo>
                    <a:pt x="983" y="432"/>
                    <a:pt x="983" y="428"/>
                    <a:pt x="985" y="423"/>
                  </a:cubicBezTo>
                  <a:cubicBezTo>
                    <a:pt x="986" y="417"/>
                    <a:pt x="994" y="406"/>
                    <a:pt x="991" y="400"/>
                  </a:cubicBezTo>
                  <a:cubicBezTo>
                    <a:pt x="988" y="394"/>
                    <a:pt x="982" y="393"/>
                    <a:pt x="982" y="384"/>
                  </a:cubicBezTo>
                  <a:cubicBezTo>
                    <a:pt x="982" y="381"/>
                    <a:pt x="985" y="375"/>
                    <a:pt x="982" y="374"/>
                  </a:cubicBezTo>
                  <a:cubicBezTo>
                    <a:pt x="975" y="373"/>
                    <a:pt x="972" y="369"/>
                    <a:pt x="964" y="370"/>
                  </a:cubicBezTo>
                  <a:cubicBezTo>
                    <a:pt x="959" y="371"/>
                    <a:pt x="957" y="367"/>
                    <a:pt x="955" y="367"/>
                  </a:cubicBezTo>
                  <a:cubicBezTo>
                    <a:pt x="955" y="367"/>
                    <a:pt x="955" y="367"/>
                    <a:pt x="955" y="367"/>
                  </a:cubicBezTo>
                  <a:cubicBezTo>
                    <a:pt x="952" y="370"/>
                    <a:pt x="948" y="377"/>
                    <a:pt x="950" y="381"/>
                  </a:cubicBezTo>
                  <a:cubicBezTo>
                    <a:pt x="953" y="386"/>
                    <a:pt x="950" y="388"/>
                    <a:pt x="950" y="393"/>
                  </a:cubicBezTo>
                  <a:cubicBezTo>
                    <a:pt x="950" y="395"/>
                    <a:pt x="956" y="400"/>
                    <a:pt x="955" y="402"/>
                  </a:cubicBezTo>
                  <a:cubicBezTo>
                    <a:pt x="921" y="375"/>
                    <a:pt x="921" y="375"/>
                    <a:pt x="921" y="375"/>
                  </a:cubicBezTo>
                  <a:cubicBezTo>
                    <a:pt x="914" y="370"/>
                    <a:pt x="885" y="350"/>
                    <a:pt x="891" y="338"/>
                  </a:cubicBezTo>
                  <a:cubicBezTo>
                    <a:pt x="894" y="338"/>
                    <a:pt x="905" y="344"/>
                    <a:pt x="908" y="346"/>
                  </a:cubicBezTo>
                  <a:cubicBezTo>
                    <a:pt x="911" y="347"/>
                    <a:pt x="909" y="359"/>
                    <a:pt x="911" y="362"/>
                  </a:cubicBezTo>
                  <a:cubicBezTo>
                    <a:pt x="916" y="371"/>
                    <a:pt x="927" y="375"/>
                    <a:pt x="937" y="374"/>
                  </a:cubicBezTo>
                  <a:cubicBezTo>
                    <a:pt x="942" y="374"/>
                    <a:pt x="945" y="374"/>
                    <a:pt x="944" y="368"/>
                  </a:cubicBezTo>
                  <a:cubicBezTo>
                    <a:pt x="943" y="355"/>
                    <a:pt x="942" y="347"/>
                    <a:pt x="951" y="337"/>
                  </a:cubicBezTo>
                  <a:cubicBezTo>
                    <a:pt x="952" y="335"/>
                    <a:pt x="968" y="320"/>
                    <a:pt x="959" y="322"/>
                  </a:cubicBezTo>
                  <a:cubicBezTo>
                    <a:pt x="952" y="323"/>
                    <a:pt x="955" y="323"/>
                    <a:pt x="954" y="317"/>
                  </a:cubicBezTo>
                  <a:cubicBezTo>
                    <a:pt x="948" y="317"/>
                    <a:pt x="939" y="337"/>
                    <a:pt x="932" y="337"/>
                  </a:cubicBezTo>
                  <a:cubicBezTo>
                    <a:pt x="930" y="328"/>
                    <a:pt x="941" y="320"/>
                    <a:pt x="941" y="313"/>
                  </a:cubicBezTo>
                  <a:cubicBezTo>
                    <a:pt x="938" y="313"/>
                    <a:pt x="936" y="317"/>
                    <a:pt x="934" y="319"/>
                  </a:cubicBezTo>
                  <a:cubicBezTo>
                    <a:pt x="932" y="323"/>
                    <a:pt x="930" y="321"/>
                    <a:pt x="926" y="322"/>
                  </a:cubicBezTo>
                  <a:cubicBezTo>
                    <a:pt x="918" y="324"/>
                    <a:pt x="923" y="312"/>
                    <a:pt x="926" y="309"/>
                  </a:cubicBezTo>
                  <a:cubicBezTo>
                    <a:pt x="935" y="296"/>
                    <a:pt x="961" y="313"/>
                    <a:pt x="966" y="288"/>
                  </a:cubicBezTo>
                  <a:cubicBezTo>
                    <a:pt x="966" y="286"/>
                    <a:pt x="967" y="277"/>
                    <a:pt x="970" y="277"/>
                  </a:cubicBezTo>
                  <a:cubicBezTo>
                    <a:pt x="971" y="277"/>
                    <a:pt x="969" y="295"/>
                    <a:pt x="968" y="298"/>
                  </a:cubicBezTo>
                  <a:cubicBezTo>
                    <a:pt x="967" y="303"/>
                    <a:pt x="962" y="310"/>
                    <a:pt x="962" y="314"/>
                  </a:cubicBezTo>
                  <a:cubicBezTo>
                    <a:pt x="970" y="317"/>
                    <a:pt x="975" y="287"/>
                    <a:pt x="978" y="303"/>
                  </a:cubicBezTo>
                  <a:cubicBezTo>
                    <a:pt x="979" y="309"/>
                    <a:pt x="980" y="306"/>
                    <a:pt x="980" y="302"/>
                  </a:cubicBezTo>
                  <a:cubicBezTo>
                    <a:pt x="980" y="300"/>
                    <a:pt x="980" y="299"/>
                    <a:pt x="980" y="297"/>
                  </a:cubicBezTo>
                  <a:cubicBezTo>
                    <a:pt x="980" y="292"/>
                    <a:pt x="980" y="286"/>
                    <a:pt x="983" y="282"/>
                  </a:cubicBezTo>
                  <a:cubicBezTo>
                    <a:pt x="991" y="275"/>
                    <a:pt x="984" y="264"/>
                    <a:pt x="980" y="256"/>
                  </a:cubicBezTo>
                  <a:cubicBezTo>
                    <a:pt x="975" y="246"/>
                    <a:pt x="968" y="229"/>
                    <a:pt x="971" y="218"/>
                  </a:cubicBezTo>
                  <a:cubicBezTo>
                    <a:pt x="972" y="178"/>
                    <a:pt x="972" y="178"/>
                    <a:pt x="972" y="178"/>
                  </a:cubicBezTo>
                  <a:cubicBezTo>
                    <a:pt x="972" y="172"/>
                    <a:pt x="967" y="156"/>
                    <a:pt x="971" y="152"/>
                  </a:cubicBezTo>
                  <a:cubicBezTo>
                    <a:pt x="971" y="145"/>
                    <a:pt x="962" y="141"/>
                    <a:pt x="960" y="135"/>
                  </a:cubicBezTo>
                  <a:cubicBezTo>
                    <a:pt x="957" y="128"/>
                    <a:pt x="960" y="117"/>
                    <a:pt x="961" y="110"/>
                  </a:cubicBezTo>
                  <a:cubicBezTo>
                    <a:pt x="960" y="105"/>
                    <a:pt x="963" y="89"/>
                    <a:pt x="971" y="89"/>
                  </a:cubicBezTo>
                  <a:cubicBezTo>
                    <a:pt x="972" y="89"/>
                    <a:pt x="974" y="92"/>
                    <a:pt x="976" y="89"/>
                  </a:cubicBezTo>
                  <a:cubicBezTo>
                    <a:pt x="976" y="88"/>
                    <a:pt x="976" y="85"/>
                    <a:pt x="976" y="83"/>
                  </a:cubicBezTo>
                  <a:cubicBezTo>
                    <a:pt x="976" y="80"/>
                    <a:pt x="972" y="79"/>
                    <a:pt x="974" y="77"/>
                  </a:cubicBezTo>
                  <a:cubicBezTo>
                    <a:pt x="975" y="75"/>
                    <a:pt x="985" y="68"/>
                    <a:pt x="977" y="71"/>
                  </a:cubicBezTo>
                  <a:cubicBezTo>
                    <a:pt x="975" y="72"/>
                    <a:pt x="963" y="81"/>
                    <a:pt x="961" y="77"/>
                  </a:cubicBezTo>
                  <a:cubicBezTo>
                    <a:pt x="960" y="73"/>
                    <a:pt x="963" y="69"/>
                    <a:pt x="966" y="68"/>
                  </a:cubicBezTo>
                  <a:cubicBezTo>
                    <a:pt x="969" y="67"/>
                    <a:pt x="972" y="65"/>
                    <a:pt x="975" y="64"/>
                  </a:cubicBezTo>
                  <a:cubicBezTo>
                    <a:pt x="977" y="64"/>
                    <a:pt x="980" y="64"/>
                    <a:pt x="981" y="63"/>
                  </a:cubicBezTo>
                  <a:cubicBezTo>
                    <a:pt x="981" y="61"/>
                    <a:pt x="976" y="61"/>
                    <a:pt x="975" y="61"/>
                  </a:cubicBezTo>
                  <a:cubicBezTo>
                    <a:pt x="972" y="62"/>
                    <a:pt x="970" y="65"/>
                    <a:pt x="967" y="65"/>
                  </a:cubicBezTo>
                  <a:cubicBezTo>
                    <a:pt x="961" y="65"/>
                    <a:pt x="968" y="56"/>
                    <a:pt x="970" y="55"/>
                  </a:cubicBezTo>
                  <a:cubicBezTo>
                    <a:pt x="972" y="53"/>
                    <a:pt x="977" y="51"/>
                    <a:pt x="979" y="51"/>
                  </a:cubicBezTo>
                  <a:cubicBezTo>
                    <a:pt x="981" y="52"/>
                    <a:pt x="982" y="54"/>
                    <a:pt x="984" y="53"/>
                  </a:cubicBezTo>
                  <a:cubicBezTo>
                    <a:pt x="986" y="52"/>
                    <a:pt x="985" y="50"/>
                    <a:pt x="988" y="50"/>
                  </a:cubicBezTo>
                  <a:cubicBezTo>
                    <a:pt x="990" y="49"/>
                    <a:pt x="992" y="53"/>
                    <a:pt x="994" y="53"/>
                  </a:cubicBezTo>
                  <a:cubicBezTo>
                    <a:pt x="995" y="52"/>
                    <a:pt x="993" y="46"/>
                    <a:pt x="993" y="45"/>
                  </a:cubicBezTo>
                  <a:cubicBezTo>
                    <a:pt x="992" y="43"/>
                    <a:pt x="986" y="47"/>
                    <a:pt x="985" y="46"/>
                  </a:cubicBezTo>
                  <a:cubicBezTo>
                    <a:pt x="983" y="46"/>
                    <a:pt x="981" y="47"/>
                    <a:pt x="980" y="47"/>
                  </a:cubicBezTo>
                  <a:cubicBezTo>
                    <a:pt x="977" y="49"/>
                    <a:pt x="974" y="49"/>
                    <a:pt x="971" y="47"/>
                  </a:cubicBezTo>
                  <a:cubicBezTo>
                    <a:pt x="990" y="30"/>
                    <a:pt x="990" y="30"/>
                    <a:pt x="990" y="30"/>
                  </a:cubicBezTo>
                  <a:cubicBezTo>
                    <a:pt x="1011" y="39"/>
                    <a:pt x="1011" y="39"/>
                    <a:pt x="1011" y="39"/>
                  </a:cubicBezTo>
                  <a:cubicBezTo>
                    <a:pt x="1012" y="38"/>
                    <a:pt x="1012" y="38"/>
                    <a:pt x="1012" y="38"/>
                  </a:cubicBezTo>
                  <a:cubicBezTo>
                    <a:pt x="990" y="28"/>
                    <a:pt x="990" y="28"/>
                    <a:pt x="990" y="28"/>
                  </a:cubicBezTo>
                  <a:cubicBezTo>
                    <a:pt x="970" y="44"/>
                    <a:pt x="970" y="44"/>
                    <a:pt x="970" y="44"/>
                  </a:cubicBezTo>
                  <a:cubicBezTo>
                    <a:pt x="954" y="54"/>
                    <a:pt x="958" y="61"/>
                    <a:pt x="941" y="49"/>
                  </a:cubicBezTo>
                  <a:cubicBezTo>
                    <a:pt x="932" y="43"/>
                    <a:pt x="906" y="33"/>
                    <a:pt x="896" y="37"/>
                  </a:cubicBezTo>
                  <a:cubicBezTo>
                    <a:pt x="895" y="39"/>
                    <a:pt x="895" y="39"/>
                    <a:pt x="895" y="39"/>
                  </a:cubicBezTo>
                  <a:cubicBezTo>
                    <a:pt x="894" y="39"/>
                    <a:pt x="894" y="39"/>
                    <a:pt x="894" y="39"/>
                  </a:cubicBezTo>
                  <a:cubicBezTo>
                    <a:pt x="884" y="38"/>
                    <a:pt x="874" y="19"/>
                    <a:pt x="866" y="14"/>
                  </a:cubicBezTo>
                  <a:cubicBezTo>
                    <a:pt x="851" y="3"/>
                    <a:pt x="836" y="2"/>
                    <a:pt x="818" y="0"/>
                  </a:cubicBezTo>
                  <a:cubicBezTo>
                    <a:pt x="811" y="1"/>
                    <a:pt x="800" y="5"/>
                    <a:pt x="795" y="2"/>
                  </a:cubicBezTo>
                  <a:cubicBezTo>
                    <a:pt x="792" y="0"/>
                    <a:pt x="783" y="11"/>
                    <a:pt x="775" y="8"/>
                  </a:cubicBezTo>
                  <a:cubicBezTo>
                    <a:pt x="767" y="4"/>
                    <a:pt x="774" y="8"/>
                    <a:pt x="767" y="10"/>
                  </a:cubicBezTo>
                  <a:cubicBezTo>
                    <a:pt x="764" y="11"/>
                    <a:pt x="761" y="10"/>
                    <a:pt x="758" y="10"/>
                  </a:cubicBezTo>
                  <a:cubicBezTo>
                    <a:pt x="746" y="10"/>
                    <a:pt x="729" y="6"/>
                    <a:pt x="714" y="0"/>
                  </a:cubicBezTo>
                  <a:cubicBezTo>
                    <a:pt x="714" y="0"/>
                    <a:pt x="714" y="0"/>
                    <a:pt x="714" y="0"/>
                  </a:cubicBezTo>
                  <a:cubicBezTo>
                    <a:pt x="714" y="171"/>
                    <a:pt x="714" y="171"/>
                    <a:pt x="714" y="171"/>
                  </a:cubicBezTo>
                  <a:cubicBezTo>
                    <a:pt x="606" y="173"/>
                    <a:pt x="606" y="173"/>
                    <a:pt x="606" y="173"/>
                  </a:cubicBezTo>
                  <a:cubicBezTo>
                    <a:pt x="606" y="96"/>
                    <a:pt x="606" y="96"/>
                    <a:pt x="606" y="96"/>
                  </a:cubicBezTo>
                  <a:cubicBezTo>
                    <a:pt x="482" y="96"/>
                    <a:pt x="482" y="96"/>
                    <a:pt x="482" y="96"/>
                  </a:cubicBezTo>
                  <a:cubicBezTo>
                    <a:pt x="482" y="5"/>
                    <a:pt x="482" y="5"/>
                    <a:pt x="482" y="5"/>
                  </a:cubicBezTo>
                  <a:cubicBezTo>
                    <a:pt x="247" y="5"/>
                    <a:pt x="247" y="5"/>
                    <a:pt x="247" y="5"/>
                  </a:cubicBezTo>
                  <a:cubicBezTo>
                    <a:pt x="247" y="179"/>
                    <a:pt x="247" y="179"/>
                    <a:pt x="247" y="179"/>
                  </a:cubicBezTo>
                  <a:lnTo>
                    <a:pt x="7" y="17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5" name="Freeform 8">
              <a:extLst>
                <a:ext uri="{FF2B5EF4-FFF2-40B4-BE49-F238E27FC236}">
                  <a16:creationId xmlns:a16="http://schemas.microsoft.com/office/drawing/2014/main" id="{22AE99EB-A56B-42DF-87ED-8B34AEA25117}"/>
                </a:ext>
              </a:extLst>
            </p:cNvPr>
            <p:cNvSpPr>
              <a:spLocks noEditPoints="1"/>
            </p:cNvSpPr>
            <p:nvPr/>
          </p:nvSpPr>
          <p:spPr bwMode="auto">
            <a:xfrm>
              <a:off x="3841750" y="1254125"/>
              <a:ext cx="754063" cy="598488"/>
            </a:xfrm>
            <a:custGeom>
              <a:avLst/>
              <a:gdLst/>
              <a:ahLst/>
              <a:cxnLst>
                <a:cxn ang="0">
                  <a:pos x="406" y="8"/>
                </a:cxn>
                <a:cxn ang="0">
                  <a:pos x="438" y="3"/>
                </a:cxn>
                <a:cxn ang="0">
                  <a:pos x="416" y="10"/>
                </a:cxn>
                <a:cxn ang="0">
                  <a:pos x="451" y="8"/>
                </a:cxn>
                <a:cxn ang="0">
                  <a:pos x="416" y="18"/>
                </a:cxn>
                <a:cxn ang="0">
                  <a:pos x="406" y="28"/>
                </a:cxn>
                <a:cxn ang="0">
                  <a:pos x="400" y="23"/>
                </a:cxn>
                <a:cxn ang="0">
                  <a:pos x="391" y="0"/>
                </a:cxn>
                <a:cxn ang="0">
                  <a:pos x="6" y="567"/>
                </a:cxn>
                <a:cxn ang="0">
                  <a:pos x="246" y="567"/>
                </a:cxn>
                <a:cxn ang="0">
                  <a:pos x="481" y="393"/>
                </a:cxn>
                <a:cxn ang="0">
                  <a:pos x="605" y="484"/>
                </a:cxn>
                <a:cxn ang="0">
                  <a:pos x="713" y="559"/>
                </a:cxn>
                <a:cxn ang="0">
                  <a:pos x="713" y="388"/>
                </a:cxn>
                <a:cxn ang="0">
                  <a:pos x="674" y="352"/>
                </a:cxn>
                <a:cxn ang="0">
                  <a:pos x="675" y="292"/>
                </a:cxn>
                <a:cxn ang="0">
                  <a:pos x="644" y="257"/>
                </a:cxn>
                <a:cxn ang="0">
                  <a:pos x="615" y="202"/>
                </a:cxn>
                <a:cxn ang="0">
                  <a:pos x="615" y="195"/>
                </a:cxn>
                <a:cxn ang="0">
                  <a:pos x="617" y="139"/>
                </a:cxn>
                <a:cxn ang="0">
                  <a:pos x="502" y="56"/>
                </a:cxn>
                <a:cxn ang="0">
                  <a:pos x="464" y="29"/>
                </a:cxn>
                <a:cxn ang="0">
                  <a:pos x="478" y="46"/>
                </a:cxn>
                <a:cxn ang="0">
                  <a:pos x="464" y="44"/>
                </a:cxn>
                <a:cxn ang="0">
                  <a:pos x="402" y="70"/>
                </a:cxn>
                <a:cxn ang="0">
                  <a:pos x="382" y="67"/>
                </a:cxn>
                <a:cxn ang="0">
                  <a:pos x="361" y="76"/>
                </a:cxn>
                <a:cxn ang="0">
                  <a:pos x="352" y="66"/>
                </a:cxn>
                <a:cxn ang="0">
                  <a:pos x="320" y="108"/>
                </a:cxn>
                <a:cxn ang="0">
                  <a:pos x="301" y="160"/>
                </a:cxn>
                <a:cxn ang="0">
                  <a:pos x="223" y="187"/>
                </a:cxn>
                <a:cxn ang="0">
                  <a:pos x="193" y="194"/>
                </a:cxn>
                <a:cxn ang="0">
                  <a:pos x="156" y="221"/>
                </a:cxn>
                <a:cxn ang="0">
                  <a:pos x="132" y="249"/>
                </a:cxn>
                <a:cxn ang="0">
                  <a:pos x="126" y="279"/>
                </a:cxn>
                <a:cxn ang="0">
                  <a:pos x="121" y="305"/>
                </a:cxn>
                <a:cxn ang="0">
                  <a:pos x="106" y="334"/>
                </a:cxn>
                <a:cxn ang="0">
                  <a:pos x="103" y="337"/>
                </a:cxn>
                <a:cxn ang="0">
                  <a:pos x="78" y="370"/>
                </a:cxn>
                <a:cxn ang="0">
                  <a:pos x="72" y="357"/>
                </a:cxn>
                <a:cxn ang="0">
                  <a:pos x="64" y="365"/>
                </a:cxn>
                <a:cxn ang="0">
                  <a:pos x="48" y="358"/>
                </a:cxn>
                <a:cxn ang="0">
                  <a:pos x="55" y="390"/>
                </a:cxn>
                <a:cxn ang="0">
                  <a:pos x="56" y="423"/>
                </a:cxn>
                <a:cxn ang="0">
                  <a:pos x="56" y="467"/>
                </a:cxn>
                <a:cxn ang="0">
                  <a:pos x="34" y="492"/>
                </a:cxn>
                <a:cxn ang="0">
                  <a:pos x="24" y="517"/>
                </a:cxn>
                <a:cxn ang="0">
                  <a:pos x="8" y="550"/>
                </a:cxn>
              </a:cxnLst>
              <a:rect l="0" t="0" r="r" b="b"/>
              <a:pathLst>
                <a:path w="713" h="567">
                  <a:moveTo>
                    <a:pt x="394" y="0"/>
                  </a:moveTo>
                  <a:cubicBezTo>
                    <a:pt x="397" y="3"/>
                    <a:pt x="401" y="8"/>
                    <a:pt x="406" y="8"/>
                  </a:cubicBezTo>
                  <a:cubicBezTo>
                    <a:pt x="411" y="8"/>
                    <a:pt x="418" y="3"/>
                    <a:pt x="424" y="2"/>
                  </a:cubicBezTo>
                  <a:cubicBezTo>
                    <a:pt x="430" y="2"/>
                    <a:pt x="432" y="1"/>
                    <a:pt x="438" y="3"/>
                  </a:cubicBezTo>
                  <a:cubicBezTo>
                    <a:pt x="438" y="4"/>
                    <a:pt x="429" y="4"/>
                    <a:pt x="428" y="4"/>
                  </a:cubicBezTo>
                  <a:cubicBezTo>
                    <a:pt x="426" y="4"/>
                    <a:pt x="410" y="7"/>
                    <a:pt x="416" y="10"/>
                  </a:cubicBezTo>
                  <a:cubicBezTo>
                    <a:pt x="419" y="11"/>
                    <a:pt x="425" y="9"/>
                    <a:pt x="429" y="9"/>
                  </a:cubicBezTo>
                  <a:cubicBezTo>
                    <a:pt x="436" y="9"/>
                    <a:pt x="444" y="6"/>
                    <a:pt x="451" y="8"/>
                  </a:cubicBezTo>
                  <a:cubicBezTo>
                    <a:pt x="461" y="11"/>
                    <a:pt x="448" y="13"/>
                    <a:pt x="446" y="13"/>
                  </a:cubicBezTo>
                  <a:cubicBezTo>
                    <a:pt x="439" y="14"/>
                    <a:pt x="419" y="13"/>
                    <a:pt x="416" y="18"/>
                  </a:cubicBezTo>
                  <a:cubicBezTo>
                    <a:pt x="412" y="24"/>
                    <a:pt x="422" y="27"/>
                    <a:pt x="414" y="30"/>
                  </a:cubicBezTo>
                  <a:cubicBezTo>
                    <a:pt x="411" y="32"/>
                    <a:pt x="408" y="30"/>
                    <a:pt x="406" y="28"/>
                  </a:cubicBezTo>
                  <a:cubicBezTo>
                    <a:pt x="402" y="25"/>
                    <a:pt x="408" y="18"/>
                    <a:pt x="404" y="18"/>
                  </a:cubicBezTo>
                  <a:cubicBezTo>
                    <a:pt x="403" y="18"/>
                    <a:pt x="404" y="23"/>
                    <a:pt x="400" y="23"/>
                  </a:cubicBezTo>
                  <a:cubicBezTo>
                    <a:pt x="395" y="23"/>
                    <a:pt x="399" y="16"/>
                    <a:pt x="397" y="13"/>
                  </a:cubicBezTo>
                  <a:cubicBezTo>
                    <a:pt x="395" y="8"/>
                    <a:pt x="393" y="6"/>
                    <a:pt x="391" y="0"/>
                  </a:cubicBezTo>
                  <a:cubicBezTo>
                    <a:pt x="394" y="0"/>
                    <a:pt x="394" y="0"/>
                    <a:pt x="394" y="0"/>
                  </a:cubicBezTo>
                  <a:close/>
                  <a:moveTo>
                    <a:pt x="6" y="567"/>
                  </a:moveTo>
                  <a:cubicBezTo>
                    <a:pt x="6" y="567"/>
                    <a:pt x="6" y="567"/>
                    <a:pt x="6" y="567"/>
                  </a:cubicBezTo>
                  <a:cubicBezTo>
                    <a:pt x="246" y="567"/>
                    <a:pt x="246" y="567"/>
                    <a:pt x="246" y="567"/>
                  </a:cubicBezTo>
                  <a:cubicBezTo>
                    <a:pt x="246" y="393"/>
                    <a:pt x="246" y="393"/>
                    <a:pt x="246" y="393"/>
                  </a:cubicBezTo>
                  <a:cubicBezTo>
                    <a:pt x="481" y="393"/>
                    <a:pt x="481" y="393"/>
                    <a:pt x="481" y="393"/>
                  </a:cubicBezTo>
                  <a:cubicBezTo>
                    <a:pt x="481" y="484"/>
                    <a:pt x="481" y="484"/>
                    <a:pt x="481" y="484"/>
                  </a:cubicBezTo>
                  <a:cubicBezTo>
                    <a:pt x="605" y="484"/>
                    <a:pt x="605" y="484"/>
                    <a:pt x="605" y="484"/>
                  </a:cubicBezTo>
                  <a:cubicBezTo>
                    <a:pt x="605" y="561"/>
                    <a:pt x="605" y="561"/>
                    <a:pt x="605" y="561"/>
                  </a:cubicBezTo>
                  <a:cubicBezTo>
                    <a:pt x="713" y="559"/>
                    <a:pt x="713" y="559"/>
                    <a:pt x="713" y="559"/>
                  </a:cubicBezTo>
                  <a:cubicBezTo>
                    <a:pt x="713" y="388"/>
                    <a:pt x="713" y="388"/>
                    <a:pt x="713" y="388"/>
                  </a:cubicBezTo>
                  <a:cubicBezTo>
                    <a:pt x="713" y="388"/>
                    <a:pt x="713" y="388"/>
                    <a:pt x="713" y="388"/>
                  </a:cubicBezTo>
                  <a:cubicBezTo>
                    <a:pt x="697" y="381"/>
                    <a:pt x="684" y="371"/>
                    <a:pt x="681" y="358"/>
                  </a:cubicBezTo>
                  <a:cubicBezTo>
                    <a:pt x="677" y="358"/>
                    <a:pt x="671" y="364"/>
                    <a:pt x="674" y="352"/>
                  </a:cubicBezTo>
                  <a:cubicBezTo>
                    <a:pt x="676" y="346"/>
                    <a:pt x="679" y="348"/>
                    <a:pt x="679" y="340"/>
                  </a:cubicBezTo>
                  <a:cubicBezTo>
                    <a:pt x="678" y="330"/>
                    <a:pt x="683" y="297"/>
                    <a:pt x="675" y="292"/>
                  </a:cubicBezTo>
                  <a:cubicBezTo>
                    <a:pt x="669" y="288"/>
                    <a:pt x="643" y="272"/>
                    <a:pt x="643" y="265"/>
                  </a:cubicBezTo>
                  <a:cubicBezTo>
                    <a:pt x="643" y="262"/>
                    <a:pt x="645" y="259"/>
                    <a:pt x="644" y="257"/>
                  </a:cubicBezTo>
                  <a:cubicBezTo>
                    <a:pt x="639" y="246"/>
                    <a:pt x="623" y="239"/>
                    <a:pt x="619" y="227"/>
                  </a:cubicBezTo>
                  <a:cubicBezTo>
                    <a:pt x="616" y="222"/>
                    <a:pt x="611" y="207"/>
                    <a:pt x="615" y="202"/>
                  </a:cubicBezTo>
                  <a:cubicBezTo>
                    <a:pt x="617" y="200"/>
                    <a:pt x="631" y="202"/>
                    <a:pt x="626" y="196"/>
                  </a:cubicBezTo>
                  <a:cubicBezTo>
                    <a:pt x="625" y="195"/>
                    <a:pt x="617" y="195"/>
                    <a:pt x="615" y="195"/>
                  </a:cubicBezTo>
                  <a:cubicBezTo>
                    <a:pt x="616" y="172"/>
                    <a:pt x="616" y="172"/>
                    <a:pt x="616" y="172"/>
                  </a:cubicBezTo>
                  <a:cubicBezTo>
                    <a:pt x="617" y="161"/>
                    <a:pt x="616" y="150"/>
                    <a:pt x="617" y="139"/>
                  </a:cubicBezTo>
                  <a:cubicBezTo>
                    <a:pt x="618" y="137"/>
                    <a:pt x="605" y="127"/>
                    <a:pt x="603" y="125"/>
                  </a:cubicBezTo>
                  <a:cubicBezTo>
                    <a:pt x="573" y="98"/>
                    <a:pt x="529" y="87"/>
                    <a:pt x="502" y="56"/>
                  </a:cubicBezTo>
                  <a:cubicBezTo>
                    <a:pt x="490" y="46"/>
                    <a:pt x="483" y="33"/>
                    <a:pt x="471" y="24"/>
                  </a:cubicBezTo>
                  <a:cubicBezTo>
                    <a:pt x="470" y="23"/>
                    <a:pt x="464" y="28"/>
                    <a:pt x="464" y="29"/>
                  </a:cubicBezTo>
                  <a:cubicBezTo>
                    <a:pt x="464" y="30"/>
                    <a:pt x="470" y="27"/>
                    <a:pt x="472" y="29"/>
                  </a:cubicBezTo>
                  <a:cubicBezTo>
                    <a:pt x="476" y="35"/>
                    <a:pt x="477" y="40"/>
                    <a:pt x="478" y="46"/>
                  </a:cubicBezTo>
                  <a:cubicBezTo>
                    <a:pt x="480" y="52"/>
                    <a:pt x="479" y="51"/>
                    <a:pt x="476" y="47"/>
                  </a:cubicBezTo>
                  <a:cubicBezTo>
                    <a:pt x="471" y="42"/>
                    <a:pt x="470" y="46"/>
                    <a:pt x="464" y="44"/>
                  </a:cubicBezTo>
                  <a:cubicBezTo>
                    <a:pt x="462" y="44"/>
                    <a:pt x="459" y="43"/>
                    <a:pt x="456" y="43"/>
                  </a:cubicBezTo>
                  <a:cubicBezTo>
                    <a:pt x="428" y="31"/>
                    <a:pt x="425" y="87"/>
                    <a:pt x="402" y="70"/>
                  </a:cubicBezTo>
                  <a:cubicBezTo>
                    <a:pt x="395" y="64"/>
                    <a:pt x="391" y="72"/>
                    <a:pt x="385" y="71"/>
                  </a:cubicBezTo>
                  <a:cubicBezTo>
                    <a:pt x="385" y="68"/>
                    <a:pt x="387" y="63"/>
                    <a:pt x="382" y="67"/>
                  </a:cubicBezTo>
                  <a:cubicBezTo>
                    <a:pt x="380" y="70"/>
                    <a:pt x="383" y="74"/>
                    <a:pt x="379" y="75"/>
                  </a:cubicBezTo>
                  <a:cubicBezTo>
                    <a:pt x="376" y="77"/>
                    <a:pt x="362" y="79"/>
                    <a:pt x="361" y="76"/>
                  </a:cubicBezTo>
                  <a:cubicBezTo>
                    <a:pt x="355" y="62"/>
                    <a:pt x="355" y="62"/>
                    <a:pt x="355" y="62"/>
                  </a:cubicBezTo>
                  <a:cubicBezTo>
                    <a:pt x="354" y="59"/>
                    <a:pt x="352" y="65"/>
                    <a:pt x="352" y="66"/>
                  </a:cubicBezTo>
                  <a:cubicBezTo>
                    <a:pt x="351" y="85"/>
                    <a:pt x="351" y="85"/>
                    <a:pt x="351" y="85"/>
                  </a:cubicBezTo>
                  <a:cubicBezTo>
                    <a:pt x="350" y="93"/>
                    <a:pt x="327" y="106"/>
                    <a:pt x="320" y="108"/>
                  </a:cubicBezTo>
                  <a:cubicBezTo>
                    <a:pt x="313" y="115"/>
                    <a:pt x="302" y="127"/>
                    <a:pt x="304" y="137"/>
                  </a:cubicBezTo>
                  <a:cubicBezTo>
                    <a:pt x="305" y="141"/>
                    <a:pt x="303" y="159"/>
                    <a:pt x="301" y="160"/>
                  </a:cubicBezTo>
                  <a:cubicBezTo>
                    <a:pt x="289" y="168"/>
                    <a:pt x="257" y="202"/>
                    <a:pt x="248" y="181"/>
                  </a:cubicBezTo>
                  <a:cubicBezTo>
                    <a:pt x="240" y="163"/>
                    <a:pt x="231" y="176"/>
                    <a:pt x="223" y="187"/>
                  </a:cubicBezTo>
                  <a:cubicBezTo>
                    <a:pt x="214" y="200"/>
                    <a:pt x="214" y="192"/>
                    <a:pt x="207" y="188"/>
                  </a:cubicBezTo>
                  <a:cubicBezTo>
                    <a:pt x="199" y="183"/>
                    <a:pt x="197" y="192"/>
                    <a:pt x="193" y="194"/>
                  </a:cubicBezTo>
                  <a:cubicBezTo>
                    <a:pt x="185" y="198"/>
                    <a:pt x="188" y="208"/>
                    <a:pt x="176" y="213"/>
                  </a:cubicBezTo>
                  <a:cubicBezTo>
                    <a:pt x="169" y="216"/>
                    <a:pt x="163" y="218"/>
                    <a:pt x="156" y="221"/>
                  </a:cubicBezTo>
                  <a:cubicBezTo>
                    <a:pt x="152" y="223"/>
                    <a:pt x="146" y="227"/>
                    <a:pt x="141" y="228"/>
                  </a:cubicBezTo>
                  <a:cubicBezTo>
                    <a:pt x="129" y="232"/>
                    <a:pt x="132" y="237"/>
                    <a:pt x="132" y="249"/>
                  </a:cubicBezTo>
                  <a:cubicBezTo>
                    <a:pt x="131" y="256"/>
                    <a:pt x="127" y="262"/>
                    <a:pt x="127" y="268"/>
                  </a:cubicBezTo>
                  <a:cubicBezTo>
                    <a:pt x="126" y="279"/>
                    <a:pt x="126" y="279"/>
                    <a:pt x="126" y="279"/>
                  </a:cubicBezTo>
                  <a:cubicBezTo>
                    <a:pt x="129" y="285"/>
                    <a:pt x="127" y="289"/>
                    <a:pt x="123" y="292"/>
                  </a:cubicBezTo>
                  <a:cubicBezTo>
                    <a:pt x="120" y="294"/>
                    <a:pt x="121" y="301"/>
                    <a:pt x="121" y="305"/>
                  </a:cubicBezTo>
                  <a:cubicBezTo>
                    <a:pt x="119" y="314"/>
                    <a:pt x="109" y="326"/>
                    <a:pt x="120" y="333"/>
                  </a:cubicBezTo>
                  <a:cubicBezTo>
                    <a:pt x="122" y="335"/>
                    <a:pt x="107" y="336"/>
                    <a:pt x="106" y="334"/>
                  </a:cubicBezTo>
                  <a:cubicBezTo>
                    <a:pt x="105" y="332"/>
                    <a:pt x="107" y="329"/>
                    <a:pt x="103" y="331"/>
                  </a:cubicBezTo>
                  <a:cubicBezTo>
                    <a:pt x="98" y="333"/>
                    <a:pt x="102" y="335"/>
                    <a:pt x="103" y="337"/>
                  </a:cubicBezTo>
                  <a:cubicBezTo>
                    <a:pt x="108" y="349"/>
                    <a:pt x="98" y="354"/>
                    <a:pt x="90" y="361"/>
                  </a:cubicBezTo>
                  <a:cubicBezTo>
                    <a:pt x="88" y="363"/>
                    <a:pt x="79" y="374"/>
                    <a:pt x="78" y="370"/>
                  </a:cubicBezTo>
                  <a:cubicBezTo>
                    <a:pt x="73" y="357"/>
                    <a:pt x="73" y="357"/>
                    <a:pt x="73" y="357"/>
                  </a:cubicBezTo>
                  <a:cubicBezTo>
                    <a:pt x="72" y="356"/>
                    <a:pt x="73" y="356"/>
                    <a:pt x="72" y="357"/>
                  </a:cubicBezTo>
                  <a:cubicBezTo>
                    <a:pt x="71" y="361"/>
                    <a:pt x="74" y="367"/>
                    <a:pt x="73" y="371"/>
                  </a:cubicBezTo>
                  <a:cubicBezTo>
                    <a:pt x="71" y="375"/>
                    <a:pt x="65" y="366"/>
                    <a:pt x="64" y="365"/>
                  </a:cubicBezTo>
                  <a:cubicBezTo>
                    <a:pt x="62" y="362"/>
                    <a:pt x="57" y="331"/>
                    <a:pt x="52" y="338"/>
                  </a:cubicBezTo>
                  <a:cubicBezTo>
                    <a:pt x="51" y="340"/>
                    <a:pt x="47" y="357"/>
                    <a:pt x="48" y="358"/>
                  </a:cubicBezTo>
                  <a:cubicBezTo>
                    <a:pt x="52" y="368"/>
                    <a:pt x="45" y="381"/>
                    <a:pt x="56" y="384"/>
                  </a:cubicBezTo>
                  <a:cubicBezTo>
                    <a:pt x="56" y="386"/>
                    <a:pt x="55" y="388"/>
                    <a:pt x="55" y="390"/>
                  </a:cubicBezTo>
                  <a:cubicBezTo>
                    <a:pt x="55" y="396"/>
                    <a:pt x="56" y="402"/>
                    <a:pt x="55" y="408"/>
                  </a:cubicBezTo>
                  <a:cubicBezTo>
                    <a:pt x="55" y="412"/>
                    <a:pt x="55" y="419"/>
                    <a:pt x="56" y="423"/>
                  </a:cubicBezTo>
                  <a:cubicBezTo>
                    <a:pt x="58" y="431"/>
                    <a:pt x="61" y="439"/>
                    <a:pt x="58" y="448"/>
                  </a:cubicBezTo>
                  <a:cubicBezTo>
                    <a:pt x="55" y="457"/>
                    <a:pt x="56" y="459"/>
                    <a:pt x="56" y="467"/>
                  </a:cubicBezTo>
                  <a:cubicBezTo>
                    <a:pt x="56" y="471"/>
                    <a:pt x="48" y="487"/>
                    <a:pt x="45" y="489"/>
                  </a:cubicBezTo>
                  <a:cubicBezTo>
                    <a:pt x="41" y="490"/>
                    <a:pt x="38" y="490"/>
                    <a:pt x="34" y="492"/>
                  </a:cubicBezTo>
                  <a:cubicBezTo>
                    <a:pt x="34" y="497"/>
                    <a:pt x="32" y="505"/>
                    <a:pt x="28" y="508"/>
                  </a:cubicBezTo>
                  <a:cubicBezTo>
                    <a:pt x="22" y="511"/>
                    <a:pt x="23" y="512"/>
                    <a:pt x="24" y="517"/>
                  </a:cubicBezTo>
                  <a:cubicBezTo>
                    <a:pt x="19" y="519"/>
                    <a:pt x="11" y="515"/>
                    <a:pt x="11" y="526"/>
                  </a:cubicBezTo>
                  <a:cubicBezTo>
                    <a:pt x="12" y="537"/>
                    <a:pt x="17" y="540"/>
                    <a:pt x="8" y="550"/>
                  </a:cubicBezTo>
                  <a:cubicBezTo>
                    <a:pt x="0" y="558"/>
                    <a:pt x="8" y="558"/>
                    <a:pt x="6" y="56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6" name="Freeform 9">
              <a:extLst>
                <a:ext uri="{FF2B5EF4-FFF2-40B4-BE49-F238E27FC236}">
                  <a16:creationId xmlns:a16="http://schemas.microsoft.com/office/drawing/2014/main" id="{0C2449B4-FC09-40BC-890F-03DF3213D3E5}"/>
                </a:ext>
              </a:extLst>
            </p:cNvPr>
            <p:cNvSpPr>
              <a:spLocks/>
            </p:cNvSpPr>
            <p:nvPr/>
          </p:nvSpPr>
          <p:spPr bwMode="auto">
            <a:xfrm>
              <a:off x="4352925" y="2325688"/>
              <a:ext cx="304800" cy="420688"/>
            </a:xfrm>
            <a:custGeom>
              <a:avLst/>
              <a:gdLst/>
              <a:ahLst/>
              <a:cxnLst>
                <a:cxn ang="0">
                  <a:pos x="151" y="29"/>
                </a:cxn>
                <a:cxn ang="0">
                  <a:pos x="143" y="114"/>
                </a:cxn>
                <a:cxn ang="0">
                  <a:pos x="149" y="168"/>
                </a:cxn>
                <a:cxn ang="0">
                  <a:pos x="192" y="259"/>
                </a:cxn>
                <a:cxn ang="0">
                  <a:pos x="192" y="259"/>
                </a:cxn>
                <a:cxn ang="0">
                  <a:pos x="179" y="259"/>
                </a:cxn>
                <a:cxn ang="0">
                  <a:pos x="175" y="250"/>
                </a:cxn>
                <a:cxn ang="0">
                  <a:pos x="160" y="250"/>
                </a:cxn>
                <a:cxn ang="0">
                  <a:pos x="155" y="265"/>
                </a:cxn>
                <a:cxn ang="0">
                  <a:pos x="137" y="265"/>
                </a:cxn>
                <a:cxn ang="0">
                  <a:pos x="136" y="236"/>
                </a:cxn>
                <a:cxn ang="0">
                  <a:pos x="101" y="220"/>
                </a:cxn>
                <a:cxn ang="0">
                  <a:pos x="0" y="222"/>
                </a:cxn>
                <a:cxn ang="0">
                  <a:pos x="0" y="222"/>
                </a:cxn>
                <a:cxn ang="0">
                  <a:pos x="1" y="0"/>
                </a:cxn>
                <a:cxn ang="0">
                  <a:pos x="1" y="0"/>
                </a:cxn>
                <a:cxn ang="0">
                  <a:pos x="55" y="28"/>
                </a:cxn>
                <a:cxn ang="0">
                  <a:pos x="151" y="29"/>
                </a:cxn>
                <a:cxn ang="0">
                  <a:pos x="151" y="29"/>
                </a:cxn>
              </a:cxnLst>
              <a:rect l="0" t="0" r="r" b="b"/>
              <a:pathLst>
                <a:path w="192" h="265">
                  <a:moveTo>
                    <a:pt x="151" y="29"/>
                  </a:moveTo>
                  <a:lnTo>
                    <a:pt x="143" y="114"/>
                  </a:lnTo>
                  <a:lnTo>
                    <a:pt x="149" y="168"/>
                  </a:lnTo>
                  <a:lnTo>
                    <a:pt x="192" y="259"/>
                  </a:lnTo>
                  <a:lnTo>
                    <a:pt x="192" y="259"/>
                  </a:lnTo>
                  <a:lnTo>
                    <a:pt x="179" y="259"/>
                  </a:lnTo>
                  <a:lnTo>
                    <a:pt x="175" y="250"/>
                  </a:lnTo>
                  <a:lnTo>
                    <a:pt x="160" y="250"/>
                  </a:lnTo>
                  <a:lnTo>
                    <a:pt x="155" y="265"/>
                  </a:lnTo>
                  <a:lnTo>
                    <a:pt x="137" y="265"/>
                  </a:lnTo>
                  <a:lnTo>
                    <a:pt x="136" y="236"/>
                  </a:lnTo>
                  <a:lnTo>
                    <a:pt x="101" y="220"/>
                  </a:lnTo>
                  <a:lnTo>
                    <a:pt x="0" y="222"/>
                  </a:lnTo>
                  <a:lnTo>
                    <a:pt x="0" y="222"/>
                  </a:lnTo>
                  <a:lnTo>
                    <a:pt x="1" y="0"/>
                  </a:lnTo>
                  <a:lnTo>
                    <a:pt x="1" y="0"/>
                  </a:lnTo>
                  <a:lnTo>
                    <a:pt x="55" y="28"/>
                  </a:lnTo>
                  <a:lnTo>
                    <a:pt x="151" y="29"/>
                  </a:lnTo>
                  <a:lnTo>
                    <a:pt x="151" y="2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7" name="Freeform 10">
              <a:extLst>
                <a:ext uri="{FF2B5EF4-FFF2-40B4-BE49-F238E27FC236}">
                  <a16:creationId xmlns:a16="http://schemas.microsoft.com/office/drawing/2014/main" id="{6AA9C18F-713E-4A28-A898-A5B3DFD20FBA}"/>
                </a:ext>
              </a:extLst>
            </p:cNvPr>
            <p:cNvSpPr>
              <a:spLocks/>
            </p:cNvSpPr>
            <p:nvPr/>
          </p:nvSpPr>
          <p:spPr bwMode="auto">
            <a:xfrm>
              <a:off x="4573588" y="2203450"/>
              <a:ext cx="236538" cy="533400"/>
            </a:xfrm>
            <a:custGeom>
              <a:avLst/>
              <a:gdLst/>
              <a:ahLst/>
              <a:cxnLst>
                <a:cxn ang="0">
                  <a:pos x="19" y="160"/>
                </a:cxn>
                <a:cxn ang="0">
                  <a:pos x="7" y="287"/>
                </a:cxn>
                <a:cxn ang="0">
                  <a:pos x="16" y="368"/>
                </a:cxn>
                <a:cxn ang="0">
                  <a:pos x="80" y="506"/>
                </a:cxn>
                <a:cxn ang="0">
                  <a:pos x="80" y="506"/>
                </a:cxn>
                <a:cxn ang="0">
                  <a:pos x="142" y="446"/>
                </a:cxn>
                <a:cxn ang="0">
                  <a:pos x="111" y="324"/>
                </a:cxn>
                <a:cxn ang="0">
                  <a:pos x="158" y="324"/>
                </a:cxn>
                <a:cxn ang="0">
                  <a:pos x="158" y="324"/>
                </a:cxn>
                <a:cxn ang="0">
                  <a:pos x="156" y="314"/>
                </a:cxn>
                <a:cxn ang="0">
                  <a:pos x="132" y="298"/>
                </a:cxn>
                <a:cxn ang="0">
                  <a:pos x="127" y="277"/>
                </a:cxn>
                <a:cxn ang="0">
                  <a:pos x="114" y="259"/>
                </a:cxn>
                <a:cxn ang="0">
                  <a:pos x="107" y="229"/>
                </a:cxn>
                <a:cxn ang="0">
                  <a:pos x="124" y="197"/>
                </a:cxn>
                <a:cxn ang="0">
                  <a:pos x="131" y="166"/>
                </a:cxn>
                <a:cxn ang="0">
                  <a:pos x="137" y="150"/>
                </a:cxn>
                <a:cxn ang="0">
                  <a:pos x="122" y="145"/>
                </a:cxn>
                <a:cxn ang="0">
                  <a:pos x="123" y="127"/>
                </a:cxn>
                <a:cxn ang="0">
                  <a:pos x="127" y="116"/>
                </a:cxn>
                <a:cxn ang="0">
                  <a:pos x="125" y="95"/>
                </a:cxn>
                <a:cxn ang="0">
                  <a:pos x="136" y="81"/>
                </a:cxn>
                <a:cxn ang="0">
                  <a:pos x="160" y="80"/>
                </a:cxn>
                <a:cxn ang="0">
                  <a:pos x="166" y="78"/>
                </a:cxn>
                <a:cxn ang="0">
                  <a:pos x="176" y="77"/>
                </a:cxn>
                <a:cxn ang="0">
                  <a:pos x="180" y="72"/>
                </a:cxn>
                <a:cxn ang="0">
                  <a:pos x="181" y="67"/>
                </a:cxn>
                <a:cxn ang="0">
                  <a:pos x="195" y="66"/>
                </a:cxn>
                <a:cxn ang="0">
                  <a:pos x="202" y="72"/>
                </a:cxn>
                <a:cxn ang="0">
                  <a:pos x="211" y="63"/>
                </a:cxn>
                <a:cxn ang="0">
                  <a:pos x="224" y="47"/>
                </a:cxn>
                <a:cxn ang="0">
                  <a:pos x="225" y="39"/>
                </a:cxn>
                <a:cxn ang="0">
                  <a:pos x="225" y="39"/>
                </a:cxn>
                <a:cxn ang="0">
                  <a:pos x="197" y="26"/>
                </a:cxn>
                <a:cxn ang="0">
                  <a:pos x="180" y="25"/>
                </a:cxn>
                <a:cxn ang="0">
                  <a:pos x="84" y="0"/>
                </a:cxn>
                <a:cxn ang="0">
                  <a:pos x="61" y="11"/>
                </a:cxn>
                <a:cxn ang="0">
                  <a:pos x="23" y="49"/>
                </a:cxn>
                <a:cxn ang="0">
                  <a:pos x="0" y="53"/>
                </a:cxn>
                <a:cxn ang="0">
                  <a:pos x="19" y="160"/>
                </a:cxn>
              </a:cxnLst>
              <a:rect l="0" t="0" r="r" b="b"/>
              <a:pathLst>
                <a:path w="225" h="506">
                  <a:moveTo>
                    <a:pt x="19" y="160"/>
                  </a:moveTo>
                  <a:cubicBezTo>
                    <a:pt x="7" y="287"/>
                    <a:pt x="7" y="287"/>
                    <a:pt x="7" y="287"/>
                  </a:cubicBezTo>
                  <a:cubicBezTo>
                    <a:pt x="16" y="368"/>
                    <a:pt x="16" y="368"/>
                    <a:pt x="16" y="368"/>
                  </a:cubicBezTo>
                  <a:cubicBezTo>
                    <a:pt x="80" y="506"/>
                    <a:pt x="80" y="506"/>
                    <a:pt x="80" y="506"/>
                  </a:cubicBezTo>
                  <a:cubicBezTo>
                    <a:pt x="80" y="506"/>
                    <a:pt x="80" y="506"/>
                    <a:pt x="80" y="506"/>
                  </a:cubicBezTo>
                  <a:cubicBezTo>
                    <a:pt x="142" y="446"/>
                    <a:pt x="142" y="446"/>
                    <a:pt x="142" y="446"/>
                  </a:cubicBezTo>
                  <a:cubicBezTo>
                    <a:pt x="111" y="324"/>
                    <a:pt x="111" y="324"/>
                    <a:pt x="111" y="324"/>
                  </a:cubicBezTo>
                  <a:cubicBezTo>
                    <a:pt x="158" y="324"/>
                    <a:pt x="158" y="324"/>
                    <a:pt x="158" y="324"/>
                  </a:cubicBezTo>
                  <a:cubicBezTo>
                    <a:pt x="158" y="324"/>
                    <a:pt x="158" y="324"/>
                    <a:pt x="158" y="324"/>
                  </a:cubicBezTo>
                  <a:cubicBezTo>
                    <a:pt x="154" y="319"/>
                    <a:pt x="157" y="318"/>
                    <a:pt x="156" y="314"/>
                  </a:cubicBezTo>
                  <a:cubicBezTo>
                    <a:pt x="154" y="309"/>
                    <a:pt x="136" y="303"/>
                    <a:pt x="132" y="298"/>
                  </a:cubicBezTo>
                  <a:cubicBezTo>
                    <a:pt x="126" y="293"/>
                    <a:pt x="128" y="284"/>
                    <a:pt x="127" y="277"/>
                  </a:cubicBezTo>
                  <a:cubicBezTo>
                    <a:pt x="126" y="272"/>
                    <a:pt x="117" y="263"/>
                    <a:pt x="114" y="259"/>
                  </a:cubicBezTo>
                  <a:cubicBezTo>
                    <a:pt x="106" y="251"/>
                    <a:pt x="100" y="240"/>
                    <a:pt x="107" y="229"/>
                  </a:cubicBezTo>
                  <a:cubicBezTo>
                    <a:pt x="112" y="218"/>
                    <a:pt x="120" y="208"/>
                    <a:pt x="124" y="197"/>
                  </a:cubicBezTo>
                  <a:cubicBezTo>
                    <a:pt x="128" y="187"/>
                    <a:pt x="128" y="176"/>
                    <a:pt x="131" y="166"/>
                  </a:cubicBezTo>
                  <a:cubicBezTo>
                    <a:pt x="133" y="160"/>
                    <a:pt x="136" y="155"/>
                    <a:pt x="137" y="150"/>
                  </a:cubicBezTo>
                  <a:cubicBezTo>
                    <a:pt x="139" y="142"/>
                    <a:pt x="124" y="155"/>
                    <a:pt x="122" y="145"/>
                  </a:cubicBezTo>
                  <a:cubicBezTo>
                    <a:pt x="122" y="139"/>
                    <a:pt x="121" y="132"/>
                    <a:pt x="123" y="127"/>
                  </a:cubicBezTo>
                  <a:cubicBezTo>
                    <a:pt x="124" y="124"/>
                    <a:pt x="127" y="119"/>
                    <a:pt x="127" y="116"/>
                  </a:cubicBezTo>
                  <a:cubicBezTo>
                    <a:pt x="127" y="106"/>
                    <a:pt x="120" y="106"/>
                    <a:pt x="125" y="95"/>
                  </a:cubicBezTo>
                  <a:cubicBezTo>
                    <a:pt x="127" y="89"/>
                    <a:pt x="130" y="84"/>
                    <a:pt x="136" y="81"/>
                  </a:cubicBezTo>
                  <a:cubicBezTo>
                    <a:pt x="144" y="75"/>
                    <a:pt x="152" y="83"/>
                    <a:pt x="160" y="80"/>
                  </a:cubicBezTo>
                  <a:cubicBezTo>
                    <a:pt x="164" y="79"/>
                    <a:pt x="160" y="74"/>
                    <a:pt x="166" y="78"/>
                  </a:cubicBezTo>
                  <a:cubicBezTo>
                    <a:pt x="170" y="80"/>
                    <a:pt x="174" y="82"/>
                    <a:pt x="176" y="77"/>
                  </a:cubicBezTo>
                  <a:cubicBezTo>
                    <a:pt x="177" y="76"/>
                    <a:pt x="180" y="73"/>
                    <a:pt x="180" y="72"/>
                  </a:cubicBezTo>
                  <a:cubicBezTo>
                    <a:pt x="181" y="70"/>
                    <a:pt x="177" y="69"/>
                    <a:pt x="181" y="67"/>
                  </a:cubicBezTo>
                  <a:cubicBezTo>
                    <a:pt x="184" y="66"/>
                    <a:pt x="192" y="63"/>
                    <a:pt x="195" y="66"/>
                  </a:cubicBezTo>
                  <a:cubicBezTo>
                    <a:pt x="197" y="69"/>
                    <a:pt x="198" y="73"/>
                    <a:pt x="202" y="72"/>
                  </a:cubicBezTo>
                  <a:cubicBezTo>
                    <a:pt x="206" y="71"/>
                    <a:pt x="209" y="66"/>
                    <a:pt x="211" y="63"/>
                  </a:cubicBezTo>
                  <a:cubicBezTo>
                    <a:pt x="215" y="58"/>
                    <a:pt x="221" y="52"/>
                    <a:pt x="224" y="47"/>
                  </a:cubicBezTo>
                  <a:cubicBezTo>
                    <a:pt x="224" y="46"/>
                    <a:pt x="225" y="42"/>
                    <a:pt x="225" y="39"/>
                  </a:cubicBezTo>
                  <a:cubicBezTo>
                    <a:pt x="225" y="39"/>
                    <a:pt x="225" y="39"/>
                    <a:pt x="225" y="39"/>
                  </a:cubicBezTo>
                  <a:cubicBezTo>
                    <a:pt x="197" y="26"/>
                    <a:pt x="197" y="26"/>
                    <a:pt x="197" y="26"/>
                  </a:cubicBezTo>
                  <a:cubicBezTo>
                    <a:pt x="180" y="25"/>
                    <a:pt x="180" y="25"/>
                    <a:pt x="180" y="25"/>
                  </a:cubicBezTo>
                  <a:cubicBezTo>
                    <a:pt x="84" y="0"/>
                    <a:pt x="84" y="0"/>
                    <a:pt x="84" y="0"/>
                  </a:cubicBezTo>
                  <a:cubicBezTo>
                    <a:pt x="61" y="11"/>
                    <a:pt x="61" y="11"/>
                    <a:pt x="61" y="11"/>
                  </a:cubicBezTo>
                  <a:cubicBezTo>
                    <a:pt x="23" y="49"/>
                    <a:pt x="23" y="49"/>
                    <a:pt x="23" y="49"/>
                  </a:cubicBezTo>
                  <a:cubicBezTo>
                    <a:pt x="0" y="53"/>
                    <a:pt x="0" y="53"/>
                    <a:pt x="0" y="53"/>
                  </a:cubicBezTo>
                  <a:cubicBezTo>
                    <a:pt x="19" y="160"/>
                    <a:pt x="19" y="160"/>
                    <a:pt x="19" y="16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8" name="Freeform 11">
              <a:extLst>
                <a:ext uri="{FF2B5EF4-FFF2-40B4-BE49-F238E27FC236}">
                  <a16:creationId xmlns:a16="http://schemas.microsoft.com/office/drawing/2014/main" id="{93018A38-7BFF-4010-91B4-D2C63BD91828}"/>
                </a:ext>
              </a:extLst>
            </p:cNvPr>
            <p:cNvSpPr>
              <a:spLocks/>
            </p:cNvSpPr>
            <p:nvPr/>
          </p:nvSpPr>
          <p:spPr bwMode="auto">
            <a:xfrm>
              <a:off x="3498850" y="1916113"/>
              <a:ext cx="1298575" cy="2403475"/>
            </a:xfrm>
            <a:custGeom>
              <a:avLst/>
              <a:gdLst/>
              <a:ahLst/>
              <a:cxnLst>
                <a:cxn ang="0">
                  <a:pos x="1078" y="1120"/>
                </a:cxn>
                <a:cxn ang="0">
                  <a:pos x="977" y="1299"/>
                </a:cxn>
                <a:cxn ang="0">
                  <a:pos x="566" y="2276"/>
                </a:cxn>
                <a:cxn ang="0">
                  <a:pos x="284" y="2151"/>
                </a:cxn>
                <a:cxn ang="0">
                  <a:pos x="129" y="1808"/>
                </a:cxn>
                <a:cxn ang="0">
                  <a:pos x="180" y="1697"/>
                </a:cxn>
                <a:cxn ang="0">
                  <a:pos x="184" y="1625"/>
                </a:cxn>
                <a:cxn ang="0">
                  <a:pos x="176" y="1557"/>
                </a:cxn>
                <a:cxn ang="0">
                  <a:pos x="132" y="1491"/>
                </a:cxn>
                <a:cxn ang="0">
                  <a:pos x="86" y="1351"/>
                </a:cxn>
                <a:cxn ang="0">
                  <a:pos x="92" y="1253"/>
                </a:cxn>
                <a:cxn ang="0">
                  <a:pos x="46" y="1153"/>
                </a:cxn>
                <a:cxn ang="0">
                  <a:pos x="37" y="1073"/>
                </a:cxn>
                <a:cxn ang="0">
                  <a:pos x="30" y="954"/>
                </a:cxn>
                <a:cxn ang="0">
                  <a:pos x="36" y="803"/>
                </a:cxn>
                <a:cxn ang="0">
                  <a:pos x="27" y="727"/>
                </a:cxn>
                <a:cxn ang="0">
                  <a:pos x="21" y="649"/>
                </a:cxn>
                <a:cxn ang="0">
                  <a:pos x="37" y="549"/>
                </a:cxn>
                <a:cxn ang="0">
                  <a:pos x="19" y="534"/>
                </a:cxn>
                <a:cxn ang="0">
                  <a:pos x="91" y="503"/>
                </a:cxn>
                <a:cxn ang="0">
                  <a:pos x="126" y="594"/>
                </a:cxn>
                <a:cxn ang="0">
                  <a:pos x="139" y="534"/>
                </a:cxn>
                <a:cxn ang="0">
                  <a:pos x="115" y="484"/>
                </a:cxn>
                <a:cxn ang="0">
                  <a:pos x="141" y="419"/>
                </a:cxn>
                <a:cxn ang="0">
                  <a:pos x="81" y="368"/>
                </a:cxn>
                <a:cxn ang="0">
                  <a:pos x="115" y="332"/>
                </a:cxn>
                <a:cxn ang="0">
                  <a:pos x="144" y="326"/>
                </a:cxn>
                <a:cxn ang="0">
                  <a:pos x="173" y="337"/>
                </a:cxn>
                <a:cxn ang="0">
                  <a:pos x="155" y="303"/>
                </a:cxn>
                <a:cxn ang="0">
                  <a:pos x="157" y="276"/>
                </a:cxn>
                <a:cxn ang="0">
                  <a:pos x="185" y="303"/>
                </a:cxn>
                <a:cxn ang="0">
                  <a:pos x="214" y="318"/>
                </a:cxn>
                <a:cxn ang="0">
                  <a:pos x="186" y="409"/>
                </a:cxn>
                <a:cxn ang="0">
                  <a:pos x="205" y="463"/>
                </a:cxn>
                <a:cxn ang="0">
                  <a:pos x="241" y="516"/>
                </a:cxn>
                <a:cxn ang="0">
                  <a:pos x="255" y="487"/>
                </a:cxn>
                <a:cxn ang="0">
                  <a:pos x="251" y="468"/>
                </a:cxn>
                <a:cxn ang="0">
                  <a:pos x="258" y="432"/>
                </a:cxn>
                <a:cxn ang="0">
                  <a:pos x="278" y="384"/>
                </a:cxn>
                <a:cxn ang="0">
                  <a:pos x="291" y="344"/>
                </a:cxn>
                <a:cxn ang="0">
                  <a:pos x="318" y="365"/>
                </a:cxn>
                <a:cxn ang="0">
                  <a:pos x="327" y="326"/>
                </a:cxn>
                <a:cxn ang="0">
                  <a:pos x="238" y="255"/>
                </a:cxn>
                <a:cxn ang="0">
                  <a:pos x="235" y="204"/>
                </a:cxn>
                <a:cxn ang="0">
                  <a:pos x="263" y="129"/>
                </a:cxn>
                <a:cxn ang="0">
                  <a:pos x="250" y="68"/>
                </a:cxn>
                <a:cxn ang="0">
                  <a:pos x="319" y="37"/>
                </a:cxn>
                <a:cxn ang="0">
                  <a:pos x="364" y="66"/>
                </a:cxn>
                <a:cxn ang="0">
                  <a:pos x="577" y="162"/>
                </a:cxn>
                <a:cxn ang="0">
                  <a:pos x="774" y="321"/>
                </a:cxn>
                <a:cxn ang="0">
                  <a:pos x="808" y="722"/>
                </a:cxn>
                <a:cxn ang="0">
                  <a:pos x="1042" y="787"/>
                </a:cxn>
                <a:cxn ang="0">
                  <a:pos x="1097" y="779"/>
                </a:cxn>
                <a:cxn ang="0">
                  <a:pos x="1167" y="935"/>
                </a:cxn>
                <a:cxn ang="0">
                  <a:pos x="1230" y="1053"/>
                </a:cxn>
              </a:cxnLst>
              <a:rect l="0" t="0" r="r" b="b"/>
              <a:pathLst>
                <a:path w="1230" h="2278">
                  <a:moveTo>
                    <a:pt x="1126" y="1098"/>
                  </a:moveTo>
                  <a:cubicBezTo>
                    <a:pt x="1063" y="998"/>
                    <a:pt x="1063" y="998"/>
                    <a:pt x="1063" y="998"/>
                  </a:cubicBezTo>
                  <a:cubicBezTo>
                    <a:pt x="1022" y="1028"/>
                    <a:pt x="1022" y="1028"/>
                    <a:pt x="1022" y="1028"/>
                  </a:cubicBezTo>
                  <a:cubicBezTo>
                    <a:pt x="1078" y="1120"/>
                    <a:pt x="1078" y="1120"/>
                    <a:pt x="1078" y="1120"/>
                  </a:cubicBezTo>
                  <a:cubicBezTo>
                    <a:pt x="1078" y="1120"/>
                    <a:pt x="1078" y="1120"/>
                    <a:pt x="1078" y="1120"/>
                  </a:cubicBezTo>
                  <a:cubicBezTo>
                    <a:pt x="1038" y="1137"/>
                    <a:pt x="1038" y="1137"/>
                    <a:pt x="1038" y="1137"/>
                  </a:cubicBezTo>
                  <a:cubicBezTo>
                    <a:pt x="1036" y="1299"/>
                    <a:pt x="1036" y="1299"/>
                    <a:pt x="1036" y="1299"/>
                  </a:cubicBezTo>
                  <a:cubicBezTo>
                    <a:pt x="977" y="1299"/>
                    <a:pt x="977" y="1299"/>
                    <a:pt x="977" y="1299"/>
                  </a:cubicBezTo>
                  <a:cubicBezTo>
                    <a:pt x="738" y="1199"/>
                    <a:pt x="738" y="1199"/>
                    <a:pt x="738" y="1199"/>
                  </a:cubicBezTo>
                  <a:cubicBezTo>
                    <a:pt x="739" y="1398"/>
                    <a:pt x="739" y="1398"/>
                    <a:pt x="739" y="1398"/>
                  </a:cubicBezTo>
                  <a:cubicBezTo>
                    <a:pt x="566" y="1398"/>
                    <a:pt x="566" y="1398"/>
                    <a:pt x="566" y="1398"/>
                  </a:cubicBezTo>
                  <a:cubicBezTo>
                    <a:pt x="566" y="2276"/>
                    <a:pt x="566" y="2276"/>
                    <a:pt x="566" y="2276"/>
                  </a:cubicBezTo>
                  <a:cubicBezTo>
                    <a:pt x="566" y="2276"/>
                    <a:pt x="566" y="2276"/>
                    <a:pt x="566" y="2276"/>
                  </a:cubicBezTo>
                  <a:cubicBezTo>
                    <a:pt x="547" y="2278"/>
                    <a:pt x="547" y="2278"/>
                    <a:pt x="547" y="2278"/>
                  </a:cubicBezTo>
                  <a:cubicBezTo>
                    <a:pt x="391" y="2229"/>
                    <a:pt x="391" y="2229"/>
                    <a:pt x="391" y="2229"/>
                  </a:cubicBezTo>
                  <a:cubicBezTo>
                    <a:pt x="284" y="2151"/>
                    <a:pt x="284" y="2151"/>
                    <a:pt x="284" y="2151"/>
                  </a:cubicBezTo>
                  <a:cubicBezTo>
                    <a:pt x="163" y="1914"/>
                    <a:pt x="163" y="1914"/>
                    <a:pt x="163" y="1914"/>
                  </a:cubicBezTo>
                  <a:cubicBezTo>
                    <a:pt x="105" y="1815"/>
                    <a:pt x="105" y="1815"/>
                    <a:pt x="105" y="1815"/>
                  </a:cubicBezTo>
                  <a:cubicBezTo>
                    <a:pt x="105" y="1815"/>
                    <a:pt x="105" y="1815"/>
                    <a:pt x="105" y="1815"/>
                  </a:cubicBezTo>
                  <a:cubicBezTo>
                    <a:pt x="113" y="1814"/>
                    <a:pt x="121" y="1811"/>
                    <a:pt x="129" y="1808"/>
                  </a:cubicBezTo>
                  <a:cubicBezTo>
                    <a:pt x="143" y="1801"/>
                    <a:pt x="170" y="1790"/>
                    <a:pt x="180" y="1778"/>
                  </a:cubicBezTo>
                  <a:cubicBezTo>
                    <a:pt x="184" y="1768"/>
                    <a:pt x="184" y="1759"/>
                    <a:pt x="187" y="1749"/>
                  </a:cubicBezTo>
                  <a:cubicBezTo>
                    <a:pt x="192" y="1735"/>
                    <a:pt x="197" y="1726"/>
                    <a:pt x="192" y="1711"/>
                  </a:cubicBezTo>
                  <a:cubicBezTo>
                    <a:pt x="190" y="1704"/>
                    <a:pt x="184" y="1702"/>
                    <a:pt x="180" y="1697"/>
                  </a:cubicBezTo>
                  <a:cubicBezTo>
                    <a:pt x="175" y="1688"/>
                    <a:pt x="173" y="1682"/>
                    <a:pt x="171" y="1672"/>
                  </a:cubicBezTo>
                  <a:cubicBezTo>
                    <a:pt x="170" y="1665"/>
                    <a:pt x="169" y="1664"/>
                    <a:pt x="173" y="1658"/>
                  </a:cubicBezTo>
                  <a:cubicBezTo>
                    <a:pt x="175" y="1655"/>
                    <a:pt x="176" y="1651"/>
                    <a:pt x="176" y="1648"/>
                  </a:cubicBezTo>
                  <a:cubicBezTo>
                    <a:pt x="176" y="1640"/>
                    <a:pt x="184" y="1634"/>
                    <a:pt x="184" y="1625"/>
                  </a:cubicBezTo>
                  <a:cubicBezTo>
                    <a:pt x="184" y="1620"/>
                    <a:pt x="178" y="1616"/>
                    <a:pt x="177" y="1612"/>
                  </a:cubicBezTo>
                  <a:cubicBezTo>
                    <a:pt x="175" y="1604"/>
                    <a:pt x="184" y="1596"/>
                    <a:pt x="184" y="1587"/>
                  </a:cubicBezTo>
                  <a:cubicBezTo>
                    <a:pt x="184" y="1583"/>
                    <a:pt x="182" y="1578"/>
                    <a:pt x="180" y="1574"/>
                  </a:cubicBezTo>
                  <a:cubicBezTo>
                    <a:pt x="177" y="1567"/>
                    <a:pt x="176" y="1567"/>
                    <a:pt x="176" y="1557"/>
                  </a:cubicBezTo>
                  <a:cubicBezTo>
                    <a:pt x="178" y="1548"/>
                    <a:pt x="173" y="1538"/>
                    <a:pt x="165" y="1535"/>
                  </a:cubicBezTo>
                  <a:cubicBezTo>
                    <a:pt x="163" y="1534"/>
                    <a:pt x="166" y="1528"/>
                    <a:pt x="165" y="1526"/>
                  </a:cubicBezTo>
                  <a:cubicBezTo>
                    <a:pt x="164" y="1518"/>
                    <a:pt x="161" y="1513"/>
                    <a:pt x="154" y="1510"/>
                  </a:cubicBezTo>
                  <a:cubicBezTo>
                    <a:pt x="146" y="1506"/>
                    <a:pt x="140" y="1496"/>
                    <a:pt x="132" y="1491"/>
                  </a:cubicBezTo>
                  <a:cubicBezTo>
                    <a:pt x="123" y="1486"/>
                    <a:pt x="124" y="1469"/>
                    <a:pt x="121" y="1460"/>
                  </a:cubicBezTo>
                  <a:cubicBezTo>
                    <a:pt x="118" y="1452"/>
                    <a:pt x="107" y="1445"/>
                    <a:pt x="101" y="1439"/>
                  </a:cubicBezTo>
                  <a:cubicBezTo>
                    <a:pt x="93" y="1430"/>
                    <a:pt x="78" y="1413"/>
                    <a:pt x="80" y="1399"/>
                  </a:cubicBezTo>
                  <a:cubicBezTo>
                    <a:pt x="83" y="1384"/>
                    <a:pt x="79" y="1365"/>
                    <a:pt x="86" y="1351"/>
                  </a:cubicBezTo>
                  <a:cubicBezTo>
                    <a:pt x="88" y="1346"/>
                    <a:pt x="87" y="1342"/>
                    <a:pt x="92" y="1337"/>
                  </a:cubicBezTo>
                  <a:cubicBezTo>
                    <a:pt x="99" y="1331"/>
                    <a:pt x="107" y="1325"/>
                    <a:pt x="107" y="1315"/>
                  </a:cubicBezTo>
                  <a:cubicBezTo>
                    <a:pt x="107" y="1299"/>
                    <a:pt x="103" y="1285"/>
                    <a:pt x="95" y="1272"/>
                  </a:cubicBezTo>
                  <a:cubicBezTo>
                    <a:pt x="92" y="1266"/>
                    <a:pt x="96" y="1259"/>
                    <a:pt x="92" y="1253"/>
                  </a:cubicBezTo>
                  <a:cubicBezTo>
                    <a:pt x="90" y="1252"/>
                    <a:pt x="84" y="1245"/>
                    <a:pt x="83" y="1244"/>
                  </a:cubicBezTo>
                  <a:cubicBezTo>
                    <a:pt x="83" y="1237"/>
                    <a:pt x="79" y="1232"/>
                    <a:pt x="74" y="1228"/>
                  </a:cubicBezTo>
                  <a:cubicBezTo>
                    <a:pt x="62" y="1214"/>
                    <a:pt x="41" y="1206"/>
                    <a:pt x="44" y="1183"/>
                  </a:cubicBezTo>
                  <a:cubicBezTo>
                    <a:pt x="45" y="1174"/>
                    <a:pt x="44" y="1163"/>
                    <a:pt x="46" y="1153"/>
                  </a:cubicBezTo>
                  <a:cubicBezTo>
                    <a:pt x="46" y="1150"/>
                    <a:pt x="48" y="1146"/>
                    <a:pt x="49" y="1142"/>
                  </a:cubicBezTo>
                  <a:cubicBezTo>
                    <a:pt x="49" y="1138"/>
                    <a:pt x="48" y="1133"/>
                    <a:pt x="48" y="1129"/>
                  </a:cubicBezTo>
                  <a:cubicBezTo>
                    <a:pt x="49" y="1120"/>
                    <a:pt x="47" y="1103"/>
                    <a:pt x="45" y="1094"/>
                  </a:cubicBezTo>
                  <a:cubicBezTo>
                    <a:pt x="43" y="1086"/>
                    <a:pt x="40" y="1080"/>
                    <a:pt x="37" y="1073"/>
                  </a:cubicBezTo>
                  <a:cubicBezTo>
                    <a:pt x="35" y="1068"/>
                    <a:pt x="32" y="1045"/>
                    <a:pt x="36" y="1040"/>
                  </a:cubicBezTo>
                  <a:cubicBezTo>
                    <a:pt x="39" y="1036"/>
                    <a:pt x="38" y="1031"/>
                    <a:pt x="35" y="1027"/>
                  </a:cubicBezTo>
                  <a:cubicBezTo>
                    <a:pt x="31" y="1022"/>
                    <a:pt x="33" y="1016"/>
                    <a:pt x="33" y="1009"/>
                  </a:cubicBezTo>
                  <a:cubicBezTo>
                    <a:pt x="30" y="954"/>
                    <a:pt x="30" y="954"/>
                    <a:pt x="30" y="954"/>
                  </a:cubicBezTo>
                  <a:cubicBezTo>
                    <a:pt x="29" y="942"/>
                    <a:pt x="29" y="932"/>
                    <a:pt x="32" y="921"/>
                  </a:cubicBezTo>
                  <a:cubicBezTo>
                    <a:pt x="36" y="909"/>
                    <a:pt x="25" y="898"/>
                    <a:pt x="35" y="888"/>
                  </a:cubicBezTo>
                  <a:cubicBezTo>
                    <a:pt x="37" y="877"/>
                    <a:pt x="39" y="863"/>
                    <a:pt x="38" y="850"/>
                  </a:cubicBezTo>
                  <a:cubicBezTo>
                    <a:pt x="36" y="834"/>
                    <a:pt x="34" y="820"/>
                    <a:pt x="36" y="803"/>
                  </a:cubicBezTo>
                  <a:cubicBezTo>
                    <a:pt x="38" y="794"/>
                    <a:pt x="32" y="797"/>
                    <a:pt x="29" y="791"/>
                  </a:cubicBezTo>
                  <a:cubicBezTo>
                    <a:pt x="27" y="785"/>
                    <a:pt x="32" y="776"/>
                    <a:pt x="30" y="768"/>
                  </a:cubicBezTo>
                  <a:cubicBezTo>
                    <a:pt x="31" y="764"/>
                    <a:pt x="28" y="748"/>
                    <a:pt x="28" y="742"/>
                  </a:cubicBezTo>
                  <a:cubicBezTo>
                    <a:pt x="27" y="738"/>
                    <a:pt x="25" y="731"/>
                    <a:pt x="27" y="727"/>
                  </a:cubicBezTo>
                  <a:cubicBezTo>
                    <a:pt x="31" y="720"/>
                    <a:pt x="30" y="716"/>
                    <a:pt x="26" y="710"/>
                  </a:cubicBezTo>
                  <a:cubicBezTo>
                    <a:pt x="24" y="708"/>
                    <a:pt x="17" y="703"/>
                    <a:pt x="17" y="702"/>
                  </a:cubicBezTo>
                  <a:cubicBezTo>
                    <a:pt x="27" y="699"/>
                    <a:pt x="21" y="681"/>
                    <a:pt x="20" y="675"/>
                  </a:cubicBezTo>
                  <a:cubicBezTo>
                    <a:pt x="0" y="670"/>
                    <a:pt x="21" y="661"/>
                    <a:pt x="21" y="649"/>
                  </a:cubicBezTo>
                  <a:cubicBezTo>
                    <a:pt x="22" y="645"/>
                    <a:pt x="19" y="642"/>
                    <a:pt x="19" y="639"/>
                  </a:cubicBezTo>
                  <a:cubicBezTo>
                    <a:pt x="19" y="630"/>
                    <a:pt x="24" y="618"/>
                    <a:pt x="25" y="609"/>
                  </a:cubicBezTo>
                  <a:cubicBezTo>
                    <a:pt x="28" y="594"/>
                    <a:pt x="33" y="579"/>
                    <a:pt x="38" y="564"/>
                  </a:cubicBezTo>
                  <a:cubicBezTo>
                    <a:pt x="40" y="560"/>
                    <a:pt x="40" y="553"/>
                    <a:pt x="37" y="549"/>
                  </a:cubicBezTo>
                  <a:cubicBezTo>
                    <a:pt x="35" y="544"/>
                    <a:pt x="29" y="543"/>
                    <a:pt x="29" y="536"/>
                  </a:cubicBezTo>
                  <a:cubicBezTo>
                    <a:pt x="28" y="534"/>
                    <a:pt x="28" y="532"/>
                    <a:pt x="25" y="533"/>
                  </a:cubicBezTo>
                  <a:cubicBezTo>
                    <a:pt x="25" y="533"/>
                    <a:pt x="25" y="533"/>
                    <a:pt x="25" y="534"/>
                  </a:cubicBezTo>
                  <a:cubicBezTo>
                    <a:pt x="23" y="534"/>
                    <a:pt x="22" y="535"/>
                    <a:pt x="19" y="534"/>
                  </a:cubicBezTo>
                  <a:cubicBezTo>
                    <a:pt x="12" y="532"/>
                    <a:pt x="25" y="525"/>
                    <a:pt x="28" y="522"/>
                  </a:cubicBezTo>
                  <a:cubicBezTo>
                    <a:pt x="35" y="515"/>
                    <a:pt x="65" y="481"/>
                    <a:pt x="74" y="485"/>
                  </a:cubicBezTo>
                  <a:cubicBezTo>
                    <a:pt x="81" y="487"/>
                    <a:pt x="81" y="484"/>
                    <a:pt x="85" y="490"/>
                  </a:cubicBezTo>
                  <a:cubicBezTo>
                    <a:pt x="88" y="494"/>
                    <a:pt x="88" y="499"/>
                    <a:pt x="91" y="503"/>
                  </a:cubicBezTo>
                  <a:cubicBezTo>
                    <a:pt x="93" y="507"/>
                    <a:pt x="97" y="503"/>
                    <a:pt x="99" y="510"/>
                  </a:cubicBezTo>
                  <a:cubicBezTo>
                    <a:pt x="103" y="531"/>
                    <a:pt x="103" y="531"/>
                    <a:pt x="103" y="531"/>
                  </a:cubicBezTo>
                  <a:cubicBezTo>
                    <a:pt x="105" y="543"/>
                    <a:pt x="118" y="539"/>
                    <a:pt x="118" y="551"/>
                  </a:cubicBezTo>
                  <a:cubicBezTo>
                    <a:pt x="119" y="561"/>
                    <a:pt x="121" y="585"/>
                    <a:pt x="126" y="594"/>
                  </a:cubicBezTo>
                  <a:cubicBezTo>
                    <a:pt x="134" y="611"/>
                    <a:pt x="171" y="597"/>
                    <a:pt x="160" y="583"/>
                  </a:cubicBezTo>
                  <a:cubicBezTo>
                    <a:pt x="155" y="576"/>
                    <a:pt x="148" y="571"/>
                    <a:pt x="144" y="564"/>
                  </a:cubicBezTo>
                  <a:cubicBezTo>
                    <a:pt x="139" y="555"/>
                    <a:pt x="131" y="552"/>
                    <a:pt x="146" y="550"/>
                  </a:cubicBezTo>
                  <a:cubicBezTo>
                    <a:pt x="148" y="541"/>
                    <a:pt x="145" y="539"/>
                    <a:pt x="139" y="534"/>
                  </a:cubicBezTo>
                  <a:cubicBezTo>
                    <a:pt x="133" y="528"/>
                    <a:pt x="138" y="526"/>
                    <a:pt x="140" y="521"/>
                  </a:cubicBezTo>
                  <a:cubicBezTo>
                    <a:pt x="142" y="517"/>
                    <a:pt x="131" y="505"/>
                    <a:pt x="129" y="501"/>
                  </a:cubicBezTo>
                  <a:cubicBezTo>
                    <a:pt x="126" y="497"/>
                    <a:pt x="127" y="495"/>
                    <a:pt x="121" y="494"/>
                  </a:cubicBezTo>
                  <a:cubicBezTo>
                    <a:pt x="114" y="492"/>
                    <a:pt x="115" y="490"/>
                    <a:pt x="115" y="484"/>
                  </a:cubicBezTo>
                  <a:cubicBezTo>
                    <a:pt x="118" y="479"/>
                    <a:pt x="117" y="470"/>
                    <a:pt x="121" y="465"/>
                  </a:cubicBezTo>
                  <a:cubicBezTo>
                    <a:pt x="127" y="458"/>
                    <a:pt x="136" y="455"/>
                    <a:pt x="139" y="444"/>
                  </a:cubicBezTo>
                  <a:cubicBezTo>
                    <a:pt x="139" y="440"/>
                    <a:pt x="136" y="439"/>
                    <a:pt x="136" y="436"/>
                  </a:cubicBezTo>
                  <a:cubicBezTo>
                    <a:pt x="135" y="430"/>
                    <a:pt x="141" y="426"/>
                    <a:pt x="141" y="419"/>
                  </a:cubicBezTo>
                  <a:cubicBezTo>
                    <a:pt x="140" y="412"/>
                    <a:pt x="135" y="405"/>
                    <a:pt x="132" y="398"/>
                  </a:cubicBezTo>
                  <a:cubicBezTo>
                    <a:pt x="127" y="389"/>
                    <a:pt x="126" y="385"/>
                    <a:pt x="126" y="374"/>
                  </a:cubicBezTo>
                  <a:cubicBezTo>
                    <a:pt x="125" y="362"/>
                    <a:pt x="115" y="365"/>
                    <a:pt x="107" y="371"/>
                  </a:cubicBezTo>
                  <a:cubicBezTo>
                    <a:pt x="95" y="380"/>
                    <a:pt x="89" y="381"/>
                    <a:pt x="81" y="368"/>
                  </a:cubicBezTo>
                  <a:cubicBezTo>
                    <a:pt x="75" y="360"/>
                    <a:pt x="78" y="360"/>
                    <a:pt x="82" y="352"/>
                  </a:cubicBezTo>
                  <a:cubicBezTo>
                    <a:pt x="84" y="349"/>
                    <a:pt x="86" y="339"/>
                    <a:pt x="90" y="339"/>
                  </a:cubicBezTo>
                  <a:cubicBezTo>
                    <a:pt x="91" y="342"/>
                    <a:pt x="103" y="334"/>
                    <a:pt x="104" y="333"/>
                  </a:cubicBezTo>
                  <a:cubicBezTo>
                    <a:pt x="112" y="328"/>
                    <a:pt x="109" y="330"/>
                    <a:pt x="115" y="332"/>
                  </a:cubicBezTo>
                  <a:cubicBezTo>
                    <a:pt x="118" y="333"/>
                    <a:pt x="120" y="325"/>
                    <a:pt x="126" y="327"/>
                  </a:cubicBezTo>
                  <a:cubicBezTo>
                    <a:pt x="132" y="329"/>
                    <a:pt x="142" y="329"/>
                    <a:pt x="144" y="336"/>
                  </a:cubicBezTo>
                  <a:cubicBezTo>
                    <a:pt x="146" y="341"/>
                    <a:pt x="151" y="344"/>
                    <a:pt x="149" y="337"/>
                  </a:cubicBezTo>
                  <a:cubicBezTo>
                    <a:pt x="147" y="334"/>
                    <a:pt x="144" y="330"/>
                    <a:pt x="144" y="326"/>
                  </a:cubicBezTo>
                  <a:cubicBezTo>
                    <a:pt x="142" y="320"/>
                    <a:pt x="157" y="328"/>
                    <a:pt x="159" y="329"/>
                  </a:cubicBezTo>
                  <a:cubicBezTo>
                    <a:pt x="161" y="331"/>
                    <a:pt x="173" y="343"/>
                    <a:pt x="174" y="344"/>
                  </a:cubicBezTo>
                  <a:cubicBezTo>
                    <a:pt x="174" y="345"/>
                    <a:pt x="175" y="347"/>
                    <a:pt x="176" y="347"/>
                  </a:cubicBezTo>
                  <a:cubicBezTo>
                    <a:pt x="177" y="347"/>
                    <a:pt x="175" y="341"/>
                    <a:pt x="173" y="337"/>
                  </a:cubicBezTo>
                  <a:cubicBezTo>
                    <a:pt x="167" y="329"/>
                    <a:pt x="155" y="327"/>
                    <a:pt x="151" y="320"/>
                  </a:cubicBezTo>
                  <a:cubicBezTo>
                    <a:pt x="149" y="318"/>
                    <a:pt x="149" y="316"/>
                    <a:pt x="149" y="313"/>
                  </a:cubicBezTo>
                  <a:cubicBezTo>
                    <a:pt x="149" y="311"/>
                    <a:pt x="147" y="310"/>
                    <a:pt x="145" y="309"/>
                  </a:cubicBezTo>
                  <a:cubicBezTo>
                    <a:pt x="143" y="307"/>
                    <a:pt x="152" y="306"/>
                    <a:pt x="155" y="303"/>
                  </a:cubicBezTo>
                  <a:cubicBezTo>
                    <a:pt x="157" y="300"/>
                    <a:pt x="155" y="298"/>
                    <a:pt x="153" y="296"/>
                  </a:cubicBezTo>
                  <a:cubicBezTo>
                    <a:pt x="148" y="292"/>
                    <a:pt x="158" y="291"/>
                    <a:pt x="154" y="287"/>
                  </a:cubicBezTo>
                  <a:cubicBezTo>
                    <a:pt x="148" y="280"/>
                    <a:pt x="155" y="281"/>
                    <a:pt x="157" y="276"/>
                  </a:cubicBezTo>
                  <a:cubicBezTo>
                    <a:pt x="157" y="276"/>
                    <a:pt x="157" y="276"/>
                    <a:pt x="157" y="276"/>
                  </a:cubicBezTo>
                  <a:cubicBezTo>
                    <a:pt x="157" y="277"/>
                    <a:pt x="157" y="277"/>
                    <a:pt x="157" y="277"/>
                  </a:cubicBezTo>
                  <a:cubicBezTo>
                    <a:pt x="158" y="280"/>
                    <a:pt x="155" y="282"/>
                    <a:pt x="157" y="287"/>
                  </a:cubicBezTo>
                  <a:cubicBezTo>
                    <a:pt x="160" y="291"/>
                    <a:pt x="164" y="296"/>
                    <a:pt x="169" y="298"/>
                  </a:cubicBezTo>
                  <a:cubicBezTo>
                    <a:pt x="175" y="302"/>
                    <a:pt x="182" y="292"/>
                    <a:pt x="185" y="303"/>
                  </a:cubicBezTo>
                  <a:cubicBezTo>
                    <a:pt x="187" y="307"/>
                    <a:pt x="193" y="315"/>
                    <a:pt x="194" y="318"/>
                  </a:cubicBezTo>
                  <a:cubicBezTo>
                    <a:pt x="195" y="322"/>
                    <a:pt x="192" y="325"/>
                    <a:pt x="192" y="328"/>
                  </a:cubicBezTo>
                  <a:cubicBezTo>
                    <a:pt x="198" y="328"/>
                    <a:pt x="198" y="313"/>
                    <a:pt x="199" y="309"/>
                  </a:cubicBezTo>
                  <a:cubicBezTo>
                    <a:pt x="201" y="309"/>
                    <a:pt x="214" y="317"/>
                    <a:pt x="214" y="318"/>
                  </a:cubicBezTo>
                  <a:cubicBezTo>
                    <a:pt x="218" y="323"/>
                    <a:pt x="211" y="339"/>
                    <a:pt x="211" y="345"/>
                  </a:cubicBezTo>
                  <a:cubicBezTo>
                    <a:pt x="211" y="359"/>
                    <a:pt x="204" y="369"/>
                    <a:pt x="201" y="382"/>
                  </a:cubicBezTo>
                  <a:cubicBezTo>
                    <a:pt x="199" y="387"/>
                    <a:pt x="198" y="390"/>
                    <a:pt x="196" y="395"/>
                  </a:cubicBezTo>
                  <a:cubicBezTo>
                    <a:pt x="192" y="399"/>
                    <a:pt x="187" y="404"/>
                    <a:pt x="186" y="409"/>
                  </a:cubicBezTo>
                  <a:cubicBezTo>
                    <a:pt x="185" y="418"/>
                    <a:pt x="190" y="411"/>
                    <a:pt x="193" y="416"/>
                  </a:cubicBezTo>
                  <a:cubicBezTo>
                    <a:pt x="196" y="421"/>
                    <a:pt x="192" y="435"/>
                    <a:pt x="191" y="441"/>
                  </a:cubicBezTo>
                  <a:cubicBezTo>
                    <a:pt x="189" y="450"/>
                    <a:pt x="189" y="456"/>
                    <a:pt x="191" y="464"/>
                  </a:cubicBezTo>
                  <a:cubicBezTo>
                    <a:pt x="195" y="464"/>
                    <a:pt x="200" y="463"/>
                    <a:pt x="205" y="463"/>
                  </a:cubicBezTo>
                  <a:cubicBezTo>
                    <a:pt x="206" y="466"/>
                    <a:pt x="204" y="471"/>
                    <a:pt x="208" y="473"/>
                  </a:cubicBezTo>
                  <a:cubicBezTo>
                    <a:pt x="215" y="478"/>
                    <a:pt x="217" y="472"/>
                    <a:pt x="223" y="480"/>
                  </a:cubicBezTo>
                  <a:cubicBezTo>
                    <a:pt x="229" y="488"/>
                    <a:pt x="237" y="480"/>
                    <a:pt x="235" y="496"/>
                  </a:cubicBezTo>
                  <a:cubicBezTo>
                    <a:pt x="236" y="504"/>
                    <a:pt x="238" y="509"/>
                    <a:pt x="241" y="516"/>
                  </a:cubicBezTo>
                  <a:cubicBezTo>
                    <a:pt x="244" y="523"/>
                    <a:pt x="245" y="535"/>
                    <a:pt x="256" y="532"/>
                  </a:cubicBezTo>
                  <a:cubicBezTo>
                    <a:pt x="261" y="530"/>
                    <a:pt x="269" y="527"/>
                    <a:pt x="269" y="522"/>
                  </a:cubicBezTo>
                  <a:cubicBezTo>
                    <a:pt x="270" y="513"/>
                    <a:pt x="251" y="511"/>
                    <a:pt x="251" y="503"/>
                  </a:cubicBezTo>
                  <a:cubicBezTo>
                    <a:pt x="251" y="497"/>
                    <a:pt x="250" y="491"/>
                    <a:pt x="255" y="487"/>
                  </a:cubicBezTo>
                  <a:cubicBezTo>
                    <a:pt x="259" y="485"/>
                    <a:pt x="262" y="488"/>
                    <a:pt x="266" y="485"/>
                  </a:cubicBezTo>
                  <a:cubicBezTo>
                    <a:pt x="266" y="485"/>
                    <a:pt x="266" y="485"/>
                    <a:pt x="266" y="485"/>
                  </a:cubicBezTo>
                  <a:cubicBezTo>
                    <a:pt x="269" y="482"/>
                    <a:pt x="264" y="477"/>
                    <a:pt x="262" y="477"/>
                  </a:cubicBezTo>
                  <a:cubicBezTo>
                    <a:pt x="258" y="475"/>
                    <a:pt x="253" y="471"/>
                    <a:pt x="251" y="468"/>
                  </a:cubicBezTo>
                  <a:cubicBezTo>
                    <a:pt x="245" y="462"/>
                    <a:pt x="251" y="464"/>
                    <a:pt x="253" y="460"/>
                  </a:cubicBezTo>
                  <a:cubicBezTo>
                    <a:pt x="255" y="456"/>
                    <a:pt x="254" y="453"/>
                    <a:pt x="254" y="449"/>
                  </a:cubicBezTo>
                  <a:cubicBezTo>
                    <a:pt x="254" y="444"/>
                    <a:pt x="258" y="445"/>
                    <a:pt x="258" y="441"/>
                  </a:cubicBezTo>
                  <a:cubicBezTo>
                    <a:pt x="258" y="438"/>
                    <a:pt x="257" y="435"/>
                    <a:pt x="258" y="432"/>
                  </a:cubicBezTo>
                  <a:cubicBezTo>
                    <a:pt x="258" y="428"/>
                    <a:pt x="264" y="425"/>
                    <a:pt x="266" y="420"/>
                  </a:cubicBezTo>
                  <a:cubicBezTo>
                    <a:pt x="267" y="417"/>
                    <a:pt x="264" y="414"/>
                    <a:pt x="263" y="412"/>
                  </a:cubicBezTo>
                  <a:cubicBezTo>
                    <a:pt x="263" y="409"/>
                    <a:pt x="264" y="399"/>
                    <a:pt x="265" y="397"/>
                  </a:cubicBezTo>
                  <a:cubicBezTo>
                    <a:pt x="269" y="391"/>
                    <a:pt x="278" y="391"/>
                    <a:pt x="278" y="384"/>
                  </a:cubicBezTo>
                  <a:cubicBezTo>
                    <a:pt x="276" y="379"/>
                    <a:pt x="272" y="377"/>
                    <a:pt x="269" y="372"/>
                  </a:cubicBezTo>
                  <a:cubicBezTo>
                    <a:pt x="266" y="367"/>
                    <a:pt x="284" y="360"/>
                    <a:pt x="287" y="354"/>
                  </a:cubicBezTo>
                  <a:cubicBezTo>
                    <a:pt x="289" y="351"/>
                    <a:pt x="289" y="350"/>
                    <a:pt x="287" y="347"/>
                  </a:cubicBezTo>
                  <a:cubicBezTo>
                    <a:pt x="286" y="345"/>
                    <a:pt x="287" y="342"/>
                    <a:pt x="291" y="344"/>
                  </a:cubicBezTo>
                  <a:cubicBezTo>
                    <a:pt x="292" y="345"/>
                    <a:pt x="290" y="350"/>
                    <a:pt x="293" y="351"/>
                  </a:cubicBezTo>
                  <a:cubicBezTo>
                    <a:pt x="296" y="352"/>
                    <a:pt x="302" y="344"/>
                    <a:pt x="303" y="345"/>
                  </a:cubicBezTo>
                  <a:cubicBezTo>
                    <a:pt x="303" y="351"/>
                    <a:pt x="304" y="353"/>
                    <a:pt x="307" y="358"/>
                  </a:cubicBezTo>
                  <a:cubicBezTo>
                    <a:pt x="311" y="361"/>
                    <a:pt x="315" y="362"/>
                    <a:pt x="318" y="365"/>
                  </a:cubicBezTo>
                  <a:cubicBezTo>
                    <a:pt x="327" y="375"/>
                    <a:pt x="323" y="380"/>
                    <a:pt x="338" y="371"/>
                  </a:cubicBezTo>
                  <a:cubicBezTo>
                    <a:pt x="348" y="365"/>
                    <a:pt x="347" y="365"/>
                    <a:pt x="346" y="354"/>
                  </a:cubicBezTo>
                  <a:cubicBezTo>
                    <a:pt x="346" y="348"/>
                    <a:pt x="331" y="338"/>
                    <a:pt x="339" y="336"/>
                  </a:cubicBezTo>
                  <a:cubicBezTo>
                    <a:pt x="351" y="333"/>
                    <a:pt x="330" y="326"/>
                    <a:pt x="327" y="326"/>
                  </a:cubicBezTo>
                  <a:cubicBezTo>
                    <a:pt x="327" y="327"/>
                    <a:pt x="335" y="335"/>
                    <a:pt x="329" y="335"/>
                  </a:cubicBezTo>
                  <a:cubicBezTo>
                    <a:pt x="319" y="335"/>
                    <a:pt x="321" y="323"/>
                    <a:pt x="308" y="333"/>
                  </a:cubicBezTo>
                  <a:cubicBezTo>
                    <a:pt x="294" y="344"/>
                    <a:pt x="248" y="295"/>
                    <a:pt x="243" y="282"/>
                  </a:cubicBezTo>
                  <a:cubicBezTo>
                    <a:pt x="242" y="274"/>
                    <a:pt x="241" y="262"/>
                    <a:pt x="238" y="255"/>
                  </a:cubicBezTo>
                  <a:cubicBezTo>
                    <a:pt x="236" y="250"/>
                    <a:pt x="231" y="246"/>
                    <a:pt x="233" y="240"/>
                  </a:cubicBezTo>
                  <a:cubicBezTo>
                    <a:pt x="234" y="236"/>
                    <a:pt x="238" y="235"/>
                    <a:pt x="238" y="230"/>
                  </a:cubicBezTo>
                  <a:cubicBezTo>
                    <a:pt x="238" y="229"/>
                    <a:pt x="235" y="225"/>
                    <a:pt x="234" y="223"/>
                  </a:cubicBezTo>
                  <a:cubicBezTo>
                    <a:pt x="233" y="219"/>
                    <a:pt x="235" y="209"/>
                    <a:pt x="235" y="204"/>
                  </a:cubicBezTo>
                  <a:cubicBezTo>
                    <a:pt x="237" y="195"/>
                    <a:pt x="231" y="194"/>
                    <a:pt x="228" y="187"/>
                  </a:cubicBezTo>
                  <a:cubicBezTo>
                    <a:pt x="227" y="171"/>
                    <a:pt x="231" y="170"/>
                    <a:pt x="241" y="158"/>
                  </a:cubicBezTo>
                  <a:cubicBezTo>
                    <a:pt x="243" y="154"/>
                    <a:pt x="241" y="150"/>
                    <a:pt x="243" y="146"/>
                  </a:cubicBezTo>
                  <a:cubicBezTo>
                    <a:pt x="247" y="140"/>
                    <a:pt x="261" y="139"/>
                    <a:pt x="263" y="129"/>
                  </a:cubicBezTo>
                  <a:cubicBezTo>
                    <a:pt x="264" y="128"/>
                    <a:pt x="265" y="115"/>
                    <a:pt x="264" y="114"/>
                  </a:cubicBezTo>
                  <a:cubicBezTo>
                    <a:pt x="264" y="114"/>
                    <a:pt x="259" y="109"/>
                    <a:pt x="257" y="106"/>
                  </a:cubicBezTo>
                  <a:cubicBezTo>
                    <a:pt x="255" y="102"/>
                    <a:pt x="250" y="96"/>
                    <a:pt x="249" y="92"/>
                  </a:cubicBezTo>
                  <a:cubicBezTo>
                    <a:pt x="247" y="83"/>
                    <a:pt x="249" y="77"/>
                    <a:pt x="250" y="68"/>
                  </a:cubicBezTo>
                  <a:cubicBezTo>
                    <a:pt x="252" y="59"/>
                    <a:pt x="250" y="56"/>
                    <a:pt x="258" y="49"/>
                  </a:cubicBezTo>
                  <a:cubicBezTo>
                    <a:pt x="262" y="45"/>
                    <a:pt x="267" y="44"/>
                    <a:pt x="271" y="40"/>
                  </a:cubicBezTo>
                  <a:cubicBezTo>
                    <a:pt x="278" y="36"/>
                    <a:pt x="280" y="21"/>
                    <a:pt x="286" y="13"/>
                  </a:cubicBezTo>
                  <a:cubicBezTo>
                    <a:pt x="296" y="0"/>
                    <a:pt x="314" y="32"/>
                    <a:pt x="319" y="37"/>
                  </a:cubicBezTo>
                  <a:cubicBezTo>
                    <a:pt x="334" y="53"/>
                    <a:pt x="330" y="49"/>
                    <a:pt x="325" y="70"/>
                  </a:cubicBezTo>
                  <a:cubicBezTo>
                    <a:pt x="323" y="76"/>
                    <a:pt x="324" y="86"/>
                    <a:pt x="332" y="86"/>
                  </a:cubicBezTo>
                  <a:cubicBezTo>
                    <a:pt x="338" y="86"/>
                    <a:pt x="343" y="89"/>
                    <a:pt x="343" y="82"/>
                  </a:cubicBezTo>
                  <a:cubicBezTo>
                    <a:pt x="343" y="67"/>
                    <a:pt x="359" y="75"/>
                    <a:pt x="364" y="66"/>
                  </a:cubicBezTo>
                  <a:cubicBezTo>
                    <a:pt x="366" y="64"/>
                    <a:pt x="365" y="59"/>
                    <a:pt x="365" y="54"/>
                  </a:cubicBezTo>
                  <a:cubicBezTo>
                    <a:pt x="365" y="54"/>
                    <a:pt x="365" y="54"/>
                    <a:pt x="365" y="54"/>
                  </a:cubicBezTo>
                  <a:cubicBezTo>
                    <a:pt x="577" y="54"/>
                    <a:pt x="577" y="54"/>
                    <a:pt x="577" y="54"/>
                  </a:cubicBezTo>
                  <a:cubicBezTo>
                    <a:pt x="577" y="162"/>
                    <a:pt x="577" y="162"/>
                    <a:pt x="577" y="162"/>
                  </a:cubicBezTo>
                  <a:cubicBezTo>
                    <a:pt x="818" y="162"/>
                    <a:pt x="818" y="162"/>
                    <a:pt x="818" y="162"/>
                  </a:cubicBezTo>
                  <a:cubicBezTo>
                    <a:pt x="800" y="192"/>
                    <a:pt x="800" y="192"/>
                    <a:pt x="800" y="192"/>
                  </a:cubicBezTo>
                  <a:cubicBezTo>
                    <a:pt x="798" y="240"/>
                    <a:pt x="798" y="240"/>
                    <a:pt x="798" y="240"/>
                  </a:cubicBezTo>
                  <a:cubicBezTo>
                    <a:pt x="774" y="321"/>
                    <a:pt x="774" y="321"/>
                    <a:pt x="774" y="321"/>
                  </a:cubicBezTo>
                  <a:cubicBezTo>
                    <a:pt x="810" y="389"/>
                    <a:pt x="810" y="389"/>
                    <a:pt x="810" y="389"/>
                  </a:cubicBezTo>
                  <a:cubicBezTo>
                    <a:pt x="810" y="389"/>
                    <a:pt x="810" y="389"/>
                    <a:pt x="810" y="389"/>
                  </a:cubicBezTo>
                  <a:cubicBezTo>
                    <a:pt x="808" y="722"/>
                    <a:pt x="808" y="722"/>
                    <a:pt x="808" y="722"/>
                  </a:cubicBezTo>
                  <a:cubicBezTo>
                    <a:pt x="808" y="722"/>
                    <a:pt x="808" y="722"/>
                    <a:pt x="808" y="722"/>
                  </a:cubicBezTo>
                  <a:cubicBezTo>
                    <a:pt x="961" y="720"/>
                    <a:pt x="961" y="720"/>
                    <a:pt x="961" y="720"/>
                  </a:cubicBezTo>
                  <a:cubicBezTo>
                    <a:pt x="1013" y="744"/>
                    <a:pt x="1013" y="744"/>
                    <a:pt x="1013" y="744"/>
                  </a:cubicBezTo>
                  <a:cubicBezTo>
                    <a:pt x="1014" y="787"/>
                    <a:pt x="1014" y="787"/>
                    <a:pt x="1014" y="787"/>
                  </a:cubicBezTo>
                  <a:cubicBezTo>
                    <a:pt x="1042" y="787"/>
                    <a:pt x="1042" y="787"/>
                    <a:pt x="1042" y="787"/>
                  </a:cubicBezTo>
                  <a:cubicBezTo>
                    <a:pt x="1049" y="765"/>
                    <a:pt x="1049" y="765"/>
                    <a:pt x="1049" y="765"/>
                  </a:cubicBezTo>
                  <a:cubicBezTo>
                    <a:pt x="1071" y="765"/>
                    <a:pt x="1071" y="765"/>
                    <a:pt x="1071" y="765"/>
                  </a:cubicBezTo>
                  <a:cubicBezTo>
                    <a:pt x="1077" y="779"/>
                    <a:pt x="1077" y="779"/>
                    <a:pt x="1077" y="779"/>
                  </a:cubicBezTo>
                  <a:cubicBezTo>
                    <a:pt x="1097" y="779"/>
                    <a:pt x="1097" y="779"/>
                    <a:pt x="1097" y="779"/>
                  </a:cubicBezTo>
                  <a:cubicBezTo>
                    <a:pt x="1097" y="779"/>
                    <a:pt x="1097" y="779"/>
                    <a:pt x="1097" y="779"/>
                  </a:cubicBezTo>
                  <a:cubicBezTo>
                    <a:pt x="1123" y="834"/>
                    <a:pt x="1123" y="834"/>
                    <a:pt x="1123" y="834"/>
                  </a:cubicBezTo>
                  <a:cubicBezTo>
                    <a:pt x="1126" y="883"/>
                    <a:pt x="1126" y="883"/>
                    <a:pt x="1126" y="883"/>
                  </a:cubicBezTo>
                  <a:cubicBezTo>
                    <a:pt x="1167" y="935"/>
                    <a:pt x="1167" y="935"/>
                    <a:pt x="1167" y="935"/>
                  </a:cubicBezTo>
                  <a:cubicBezTo>
                    <a:pt x="1147" y="949"/>
                    <a:pt x="1147" y="949"/>
                    <a:pt x="1147" y="949"/>
                  </a:cubicBezTo>
                  <a:cubicBezTo>
                    <a:pt x="1221" y="1008"/>
                    <a:pt x="1221" y="1008"/>
                    <a:pt x="1221" y="1008"/>
                  </a:cubicBezTo>
                  <a:cubicBezTo>
                    <a:pt x="1221" y="1008"/>
                    <a:pt x="1221" y="1008"/>
                    <a:pt x="1221" y="1008"/>
                  </a:cubicBezTo>
                  <a:cubicBezTo>
                    <a:pt x="1230" y="1053"/>
                    <a:pt x="1230" y="1053"/>
                    <a:pt x="1230" y="1053"/>
                  </a:cubicBezTo>
                  <a:cubicBezTo>
                    <a:pt x="1126" y="1098"/>
                    <a:pt x="1126" y="1098"/>
                    <a:pt x="1126" y="10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9" name="Freeform 12">
              <a:extLst>
                <a:ext uri="{FF2B5EF4-FFF2-40B4-BE49-F238E27FC236}">
                  <a16:creationId xmlns:a16="http://schemas.microsoft.com/office/drawing/2014/main" id="{CB545EFE-7112-478D-951A-59E8870969BC}"/>
                </a:ext>
              </a:extLst>
            </p:cNvPr>
            <p:cNvSpPr>
              <a:spLocks/>
            </p:cNvSpPr>
            <p:nvPr/>
          </p:nvSpPr>
          <p:spPr bwMode="auto">
            <a:xfrm>
              <a:off x="4097338" y="2962275"/>
              <a:ext cx="833438" cy="1355725"/>
            </a:xfrm>
            <a:custGeom>
              <a:avLst/>
              <a:gdLst/>
              <a:ahLst/>
              <a:cxnLst>
                <a:cxn ang="0">
                  <a:pos x="771" y="30"/>
                </a:cxn>
                <a:cxn ang="0">
                  <a:pos x="777" y="78"/>
                </a:cxn>
                <a:cxn ang="0">
                  <a:pos x="773" y="115"/>
                </a:cxn>
                <a:cxn ang="0">
                  <a:pos x="773" y="133"/>
                </a:cxn>
                <a:cxn ang="0">
                  <a:pos x="779" y="235"/>
                </a:cxn>
                <a:cxn ang="0">
                  <a:pos x="767" y="267"/>
                </a:cxn>
                <a:cxn ang="0">
                  <a:pos x="777" y="337"/>
                </a:cxn>
                <a:cxn ang="0">
                  <a:pos x="780" y="394"/>
                </a:cxn>
                <a:cxn ang="0">
                  <a:pos x="749" y="415"/>
                </a:cxn>
                <a:cxn ang="0">
                  <a:pos x="736" y="445"/>
                </a:cxn>
                <a:cxn ang="0">
                  <a:pos x="724" y="449"/>
                </a:cxn>
                <a:cxn ang="0">
                  <a:pos x="745" y="447"/>
                </a:cxn>
                <a:cxn ang="0">
                  <a:pos x="728" y="484"/>
                </a:cxn>
                <a:cxn ang="0">
                  <a:pos x="714" y="510"/>
                </a:cxn>
                <a:cxn ang="0">
                  <a:pos x="719" y="530"/>
                </a:cxn>
                <a:cxn ang="0">
                  <a:pos x="687" y="555"/>
                </a:cxn>
                <a:cxn ang="0">
                  <a:pos x="634" y="620"/>
                </a:cxn>
                <a:cxn ang="0">
                  <a:pos x="577" y="739"/>
                </a:cxn>
                <a:cxn ang="0">
                  <a:pos x="554" y="823"/>
                </a:cxn>
                <a:cxn ang="0">
                  <a:pos x="493" y="972"/>
                </a:cxn>
                <a:cxn ang="0">
                  <a:pos x="476" y="989"/>
                </a:cxn>
                <a:cxn ang="0">
                  <a:pos x="418" y="1016"/>
                </a:cxn>
                <a:cxn ang="0">
                  <a:pos x="364" y="1123"/>
                </a:cxn>
                <a:cxn ang="0">
                  <a:pos x="345" y="1131"/>
                </a:cxn>
                <a:cxn ang="0">
                  <a:pos x="334" y="1080"/>
                </a:cxn>
                <a:cxn ang="0">
                  <a:pos x="350" y="1068"/>
                </a:cxn>
                <a:cxn ang="0">
                  <a:pos x="359" y="1060"/>
                </a:cxn>
                <a:cxn ang="0">
                  <a:pos x="373" y="1016"/>
                </a:cxn>
                <a:cxn ang="0">
                  <a:pos x="366" y="1015"/>
                </a:cxn>
                <a:cxn ang="0">
                  <a:pos x="359" y="1033"/>
                </a:cxn>
                <a:cxn ang="0">
                  <a:pos x="353" y="1015"/>
                </a:cxn>
                <a:cxn ang="0">
                  <a:pos x="355" y="985"/>
                </a:cxn>
                <a:cxn ang="0">
                  <a:pos x="340" y="1000"/>
                </a:cxn>
                <a:cxn ang="0">
                  <a:pos x="303" y="997"/>
                </a:cxn>
                <a:cxn ang="0">
                  <a:pos x="272" y="1007"/>
                </a:cxn>
                <a:cxn ang="0">
                  <a:pos x="273" y="968"/>
                </a:cxn>
                <a:cxn ang="0">
                  <a:pos x="259" y="993"/>
                </a:cxn>
                <a:cxn ang="0">
                  <a:pos x="223" y="991"/>
                </a:cxn>
                <a:cxn ang="0">
                  <a:pos x="191" y="998"/>
                </a:cxn>
                <a:cxn ang="0">
                  <a:pos x="169" y="1004"/>
                </a:cxn>
                <a:cxn ang="0">
                  <a:pos x="165" y="1017"/>
                </a:cxn>
                <a:cxn ang="0">
                  <a:pos x="199" y="1045"/>
                </a:cxn>
                <a:cxn ang="0">
                  <a:pos x="252" y="1048"/>
                </a:cxn>
                <a:cxn ang="0">
                  <a:pos x="276" y="1049"/>
                </a:cxn>
                <a:cxn ang="0">
                  <a:pos x="290" y="1070"/>
                </a:cxn>
                <a:cxn ang="0">
                  <a:pos x="314" y="1074"/>
                </a:cxn>
                <a:cxn ang="0">
                  <a:pos x="303" y="1169"/>
                </a:cxn>
                <a:cxn ang="0">
                  <a:pos x="296" y="1225"/>
                </a:cxn>
                <a:cxn ang="0">
                  <a:pos x="72" y="1273"/>
                </a:cxn>
                <a:cxn ang="0">
                  <a:pos x="0" y="406"/>
                </a:cxn>
                <a:cxn ang="0">
                  <a:pos x="411" y="307"/>
                </a:cxn>
                <a:cxn ang="0">
                  <a:pos x="512" y="128"/>
                </a:cxn>
                <a:cxn ang="0">
                  <a:pos x="560" y="106"/>
                </a:cxn>
                <a:cxn ang="0">
                  <a:pos x="655" y="16"/>
                </a:cxn>
              </a:cxnLst>
              <a:rect l="0" t="0" r="r" b="b"/>
              <a:pathLst>
                <a:path w="789" h="1284">
                  <a:moveTo>
                    <a:pt x="750" y="0"/>
                  </a:moveTo>
                  <a:cubicBezTo>
                    <a:pt x="751" y="3"/>
                    <a:pt x="751" y="6"/>
                    <a:pt x="752" y="8"/>
                  </a:cubicBezTo>
                  <a:cubicBezTo>
                    <a:pt x="756" y="18"/>
                    <a:pt x="763" y="24"/>
                    <a:pt x="771" y="30"/>
                  </a:cubicBezTo>
                  <a:cubicBezTo>
                    <a:pt x="776" y="34"/>
                    <a:pt x="779" y="41"/>
                    <a:pt x="786" y="43"/>
                  </a:cubicBezTo>
                  <a:cubicBezTo>
                    <a:pt x="786" y="45"/>
                    <a:pt x="778" y="45"/>
                    <a:pt x="778" y="53"/>
                  </a:cubicBezTo>
                  <a:cubicBezTo>
                    <a:pt x="778" y="63"/>
                    <a:pt x="781" y="69"/>
                    <a:pt x="777" y="78"/>
                  </a:cubicBezTo>
                  <a:cubicBezTo>
                    <a:pt x="775" y="82"/>
                    <a:pt x="776" y="86"/>
                    <a:pt x="774" y="90"/>
                  </a:cubicBezTo>
                  <a:cubicBezTo>
                    <a:pt x="772" y="95"/>
                    <a:pt x="767" y="93"/>
                    <a:pt x="767" y="100"/>
                  </a:cubicBezTo>
                  <a:cubicBezTo>
                    <a:pt x="765" y="109"/>
                    <a:pt x="768" y="109"/>
                    <a:pt x="773" y="115"/>
                  </a:cubicBezTo>
                  <a:cubicBezTo>
                    <a:pt x="773" y="116"/>
                    <a:pt x="773" y="116"/>
                    <a:pt x="773" y="116"/>
                  </a:cubicBezTo>
                  <a:cubicBezTo>
                    <a:pt x="771" y="116"/>
                    <a:pt x="765" y="112"/>
                    <a:pt x="764" y="114"/>
                  </a:cubicBezTo>
                  <a:cubicBezTo>
                    <a:pt x="763" y="117"/>
                    <a:pt x="771" y="131"/>
                    <a:pt x="773" y="133"/>
                  </a:cubicBezTo>
                  <a:cubicBezTo>
                    <a:pt x="780" y="142"/>
                    <a:pt x="774" y="155"/>
                    <a:pt x="775" y="166"/>
                  </a:cubicBezTo>
                  <a:cubicBezTo>
                    <a:pt x="775" y="181"/>
                    <a:pt x="778" y="201"/>
                    <a:pt x="775" y="217"/>
                  </a:cubicBezTo>
                  <a:cubicBezTo>
                    <a:pt x="775" y="223"/>
                    <a:pt x="777" y="230"/>
                    <a:pt x="779" y="235"/>
                  </a:cubicBezTo>
                  <a:cubicBezTo>
                    <a:pt x="781" y="244"/>
                    <a:pt x="778" y="251"/>
                    <a:pt x="776" y="259"/>
                  </a:cubicBezTo>
                  <a:cubicBezTo>
                    <a:pt x="775" y="261"/>
                    <a:pt x="775" y="265"/>
                    <a:pt x="774" y="267"/>
                  </a:cubicBezTo>
                  <a:cubicBezTo>
                    <a:pt x="771" y="271"/>
                    <a:pt x="771" y="268"/>
                    <a:pt x="767" y="267"/>
                  </a:cubicBezTo>
                  <a:cubicBezTo>
                    <a:pt x="766" y="272"/>
                    <a:pt x="762" y="275"/>
                    <a:pt x="763" y="282"/>
                  </a:cubicBezTo>
                  <a:cubicBezTo>
                    <a:pt x="763" y="288"/>
                    <a:pt x="767" y="294"/>
                    <a:pt x="767" y="301"/>
                  </a:cubicBezTo>
                  <a:cubicBezTo>
                    <a:pt x="766" y="306"/>
                    <a:pt x="773" y="333"/>
                    <a:pt x="777" y="337"/>
                  </a:cubicBezTo>
                  <a:cubicBezTo>
                    <a:pt x="780" y="341"/>
                    <a:pt x="787" y="350"/>
                    <a:pt x="788" y="355"/>
                  </a:cubicBezTo>
                  <a:cubicBezTo>
                    <a:pt x="789" y="360"/>
                    <a:pt x="786" y="366"/>
                    <a:pt x="786" y="371"/>
                  </a:cubicBezTo>
                  <a:cubicBezTo>
                    <a:pt x="786" y="377"/>
                    <a:pt x="785" y="390"/>
                    <a:pt x="780" y="394"/>
                  </a:cubicBezTo>
                  <a:cubicBezTo>
                    <a:pt x="777" y="397"/>
                    <a:pt x="777" y="399"/>
                    <a:pt x="772" y="399"/>
                  </a:cubicBezTo>
                  <a:cubicBezTo>
                    <a:pt x="767" y="398"/>
                    <a:pt x="764" y="399"/>
                    <a:pt x="762" y="404"/>
                  </a:cubicBezTo>
                  <a:cubicBezTo>
                    <a:pt x="758" y="413"/>
                    <a:pt x="759" y="416"/>
                    <a:pt x="749" y="415"/>
                  </a:cubicBezTo>
                  <a:cubicBezTo>
                    <a:pt x="743" y="415"/>
                    <a:pt x="740" y="417"/>
                    <a:pt x="738" y="422"/>
                  </a:cubicBezTo>
                  <a:cubicBezTo>
                    <a:pt x="736" y="425"/>
                    <a:pt x="726" y="433"/>
                    <a:pt x="727" y="435"/>
                  </a:cubicBezTo>
                  <a:cubicBezTo>
                    <a:pt x="729" y="438"/>
                    <a:pt x="736" y="440"/>
                    <a:pt x="736" y="445"/>
                  </a:cubicBezTo>
                  <a:cubicBezTo>
                    <a:pt x="734" y="445"/>
                    <a:pt x="729" y="442"/>
                    <a:pt x="728" y="440"/>
                  </a:cubicBezTo>
                  <a:cubicBezTo>
                    <a:pt x="728" y="440"/>
                    <a:pt x="728" y="440"/>
                    <a:pt x="727" y="440"/>
                  </a:cubicBezTo>
                  <a:cubicBezTo>
                    <a:pt x="726" y="443"/>
                    <a:pt x="725" y="446"/>
                    <a:pt x="724" y="449"/>
                  </a:cubicBezTo>
                  <a:cubicBezTo>
                    <a:pt x="724" y="450"/>
                    <a:pt x="728" y="454"/>
                    <a:pt x="729" y="455"/>
                  </a:cubicBezTo>
                  <a:cubicBezTo>
                    <a:pt x="731" y="456"/>
                    <a:pt x="737" y="446"/>
                    <a:pt x="739" y="444"/>
                  </a:cubicBezTo>
                  <a:cubicBezTo>
                    <a:pt x="741" y="441"/>
                    <a:pt x="743" y="444"/>
                    <a:pt x="745" y="447"/>
                  </a:cubicBezTo>
                  <a:cubicBezTo>
                    <a:pt x="753" y="455"/>
                    <a:pt x="742" y="454"/>
                    <a:pt x="739" y="459"/>
                  </a:cubicBezTo>
                  <a:cubicBezTo>
                    <a:pt x="737" y="462"/>
                    <a:pt x="739" y="466"/>
                    <a:pt x="738" y="469"/>
                  </a:cubicBezTo>
                  <a:cubicBezTo>
                    <a:pt x="736" y="473"/>
                    <a:pt x="731" y="480"/>
                    <a:pt x="728" y="484"/>
                  </a:cubicBezTo>
                  <a:cubicBezTo>
                    <a:pt x="727" y="486"/>
                    <a:pt x="727" y="489"/>
                    <a:pt x="726" y="491"/>
                  </a:cubicBezTo>
                  <a:cubicBezTo>
                    <a:pt x="723" y="495"/>
                    <a:pt x="720" y="497"/>
                    <a:pt x="718" y="501"/>
                  </a:cubicBezTo>
                  <a:cubicBezTo>
                    <a:pt x="716" y="504"/>
                    <a:pt x="715" y="507"/>
                    <a:pt x="714" y="510"/>
                  </a:cubicBezTo>
                  <a:cubicBezTo>
                    <a:pt x="713" y="513"/>
                    <a:pt x="711" y="516"/>
                    <a:pt x="709" y="519"/>
                  </a:cubicBezTo>
                  <a:cubicBezTo>
                    <a:pt x="708" y="521"/>
                    <a:pt x="706" y="523"/>
                    <a:pt x="705" y="525"/>
                  </a:cubicBezTo>
                  <a:cubicBezTo>
                    <a:pt x="719" y="530"/>
                    <a:pt x="719" y="530"/>
                    <a:pt x="719" y="530"/>
                  </a:cubicBezTo>
                  <a:cubicBezTo>
                    <a:pt x="711" y="548"/>
                    <a:pt x="711" y="548"/>
                    <a:pt x="711" y="548"/>
                  </a:cubicBezTo>
                  <a:cubicBezTo>
                    <a:pt x="697" y="541"/>
                    <a:pt x="697" y="541"/>
                    <a:pt x="697" y="541"/>
                  </a:cubicBezTo>
                  <a:cubicBezTo>
                    <a:pt x="694" y="546"/>
                    <a:pt x="690" y="550"/>
                    <a:pt x="687" y="555"/>
                  </a:cubicBezTo>
                  <a:cubicBezTo>
                    <a:pt x="672" y="576"/>
                    <a:pt x="672" y="576"/>
                    <a:pt x="672" y="576"/>
                  </a:cubicBezTo>
                  <a:cubicBezTo>
                    <a:pt x="667" y="583"/>
                    <a:pt x="661" y="588"/>
                    <a:pt x="657" y="596"/>
                  </a:cubicBezTo>
                  <a:cubicBezTo>
                    <a:pt x="656" y="603"/>
                    <a:pt x="640" y="617"/>
                    <a:pt x="634" y="620"/>
                  </a:cubicBezTo>
                  <a:cubicBezTo>
                    <a:pt x="614" y="629"/>
                    <a:pt x="613" y="640"/>
                    <a:pt x="604" y="659"/>
                  </a:cubicBezTo>
                  <a:cubicBezTo>
                    <a:pt x="597" y="676"/>
                    <a:pt x="585" y="690"/>
                    <a:pt x="583" y="709"/>
                  </a:cubicBezTo>
                  <a:cubicBezTo>
                    <a:pt x="582" y="719"/>
                    <a:pt x="581" y="730"/>
                    <a:pt x="577" y="739"/>
                  </a:cubicBezTo>
                  <a:cubicBezTo>
                    <a:pt x="574" y="746"/>
                    <a:pt x="569" y="751"/>
                    <a:pt x="566" y="758"/>
                  </a:cubicBezTo>
                  <a:cubicBezTo>
                    <a:pt x="562" y="768"/>
                    <a:pt x="564" y="780"/>
                    <a:pt x="564" y="791"/>
                  </a:cubicBezTo>
                  <a:cubicBezTo>
                    <a:pt x="565" y="806"/>
                    <a:pt x="560" y="810"/>
                    <a:pt x="554" y="823"/>
                  </a:cubicBezTo>
                  <a:cubicBezTo>
                    <a:pt x="547" y="842"/>
                    <a:pt x="533" y="856"/>
                    <a:pt x="524" y="873"/>
                  </a:cubicBezTo>
                  <a:cubicBezTo>
                    <a:pt x="515" y="892"/>
                    <a:pt x="509" y="916"/>
                    <a:pt x="504" y="936"/>
                  </a:cubicBezTo>
                  <a:cubicBezTo>
                    <a:pt x="500" y="948"/>
                    <a:pt x="498" y="961"/>
                    <a:pt x="493" y="972"/>
                  </a:cubicBezTo>
                  <a:cubicBezTo>
                    <a:pt x="491" y="976"/>
                    <a:pt x="489" y="981"/>
                    <a:pt x="486" y="984"/>
                  </a:cubicBezTo>
                  <a:cubicBezTo>
                    <a:pt x="481" y="987"/>
                    <a:pt x="479" y="983"/>
                    <a:pt x="476" y="983"/>
                  </a:cubicBezTo>
                  <a:cubicBezTo>
                    <a:pt x="475" y="984"/>
                    <a:pt x="476" y="988"/>
                    <a:pt x="476" y="989"/>
                  </a:cubicBezTo>
                  <a:cubicBezTo>
                    <a:pt x="473" y="998"/>
                    <a:pt x="468" y="1009"/>
                    <a:pt x="457" y="1006"/>
                  </a:cubicBezTo>
                  <a:cubicBezTo>
                    <a:pt x="446" y="1003"/>
                    <a:pt x="442" y="1012"/>
                    <a:pt x="432" y="1010"/>
                  </a:cubicBezTo>
                  <a:cubicBezTo>
                    <a:pt x="421" y="1012"/>
                    <a:pt x="423" y="1005"/>
                    <a:pt x="418" y="1016"/>
                  </a:cubicBezTo>
                  <a:cubicBezTo>
                    <a:pt x="412" y="1031"/>
                    <a:pt x="403" y="1043"/>
                    <a:pt x="407" y="1059"/>
                  </a:cubicBezTo>
                  <a:cubicBezTo>
                    <a:pt x="410" y="1073"/>
                    <a:pt x="409" y="1094"/>
                    <a:pt x="393" y="1100"/>
                  </a:cubicBezTo>
                  <a:cubicBezTo>
                    <a:pt x="383" y="1107"/>
                    <a:pt x="373" y="1114"/>
                    <a:pt x="364" y="1123"/>
                  </a:cubicBezTo>
                  <a:cubicBezTo>
                    <a:pt x="360" y="1128"/>
                    <a:pt x="349" y="1142"/>
                    <a:pt x="343" y="1142"/>
                  </a:cubicBezTo>
                  <a:cubicBezTo>
                    <a:pt x="342" y="1141"/>
                    <a:pt x="342" y="1141"/>
                    <a:pt x="342" y="1141"/>
                  </a:cubicBezTo>
                  <a:cubicBezTo>
                    <a:pt x="342" y="1138"/>
                    <a:pt x="345" y="1135"/>
                    <a:pt x="345" y="1131"/>
                  </a:cubicBezTo>
                  <a:cubicBezTo>
                    <a:pt x="345" y="1126"/>
                    <a:pt x="345" y="1116"/>
                    <a:pt x="344" y="1111"/>
                  </a:cubicBezTo>
                  <a:cubicBezTo>
                    <a:pt x="342" y="1104"/>
                    <a:pt x="333" y="1101"/>
                    <a:pt x="334" y="1093"/>
                  </a:cubicBezTo>
                  <a:cubicBezTo>
                    <a:pt x="334" y="1089"/>
                    <a:pt x="335" y="1084"/>
                    <a:pt x="334" y="1080"/>
                  </a:cubicBezTo>
                  <a:cubicBezTo>
                    <a:pt x="331" y="1074"/>
                    <a:pt x="328" y="1074"/>
                    <a:pt x="328" y="1066"/>
                  </a:cubicBezTo>
                  <a:cubicBezTo>
                    <a:pt x="331" y="1065"/>
                    <a:pt x="335" y="1053"/>
                    <a:pt x="342" y="1061"/>
                  </a:cubicBezTo>
                  <a:cubicBezTo>
                    <a:pt x="343" y="1062"/>
                    <a:pt x="349" y="1068"/>
                    <a:pt x="350" y="1068"/>
                  </a:cubicBezTo>
                  <a:cubicBezTo>
                    <a:pt x="357" y="1071"/>
                    <a:pt x="348" y="1056"/>
                    <a:pt x="348" y="1055"/>
                  </a:cubicBezTo>
                  <a:cubicBezTo>
                    <a:pt x="348" y="1054"/>
                    <a:pt x="355" y="1045"/>
                    <a:pt x="357" y="1045"/>
                  </a:cubicBezTo>
                  <a:cubicBezTo>
                    <a:pt x="358" y="1047"/>
                    <a:pt x="355" y="1061"/>
                    <a:pt x="359" y="1060"/>
                  </a:cubicBezTo>
                  <a:cubicBezTo>
                    <a:pt x="362" y="1060"/>
                    <a:pt x="363" y="1054"/>
                    <a:pt x="364" y="1052"/>
                  </a:cubicBezTo>
                  <a:cubicBezTo>
                    <a:pt x="364" y="1047"/>
                    <a:pt x="369" y="1042"/>
                    <a:pt x="371" y="1037"/>
                  </a:cubicBezTo>
                  <a:cubicBezTo>
                    <a:pt x="372" y="1030"/>
                    <a:pt x="373" y="1022"/>
                    <a:pt x="373" y="1016"/>
                  </a:cubicBezTo>
                  <a:cubicBezTo>
                    <a:pt x="373" y="1012"/>
                    <a:pt x="372" y="1009"/>
                    <a:pt x="371" y="1006"/>
                  </a:cubicBezTo>
                  <a:cubicBezTo>
                    <a:pt x="370" y="1005"/>
                    <a:pt x="370" y="999"/>
                    <a:pt x="369" y="999"/>
                  </a:cubicBezTo>
                  <a:cubicBezTo>
                    <a:pt x="366" y="1004"/>
                    <a:pt x="369" y="1011"/>
                    <a:pt x="366" y="1015"/>
                  </a:cubicBezTo>
                  <a:cubicBezTo>
                    <a:pt x="364" y="1018"/>
                    <a:pt x="363" y="1021"/>
                    <a:pt x="363" y="1024"/>
                  </a:cubicBezTo>
                  <a:cubicBezTo>
                    <a:pt x="363" y="1026"/>
                    <a:pt x="364" y="1030"/>
                    <a:pt x="364" y="1031"/>
                  </a:cubicBezTo>
                  <a:cubicBezTo>
                    <a:pt x="363" y="1033"/>
                    <a:pt x="361" y="1032"/>
                    <a:pt x="359" y="1033"/>
                  </a:cubicBezTo>
                  <a:cubicBezTo>
                    <a:pt x="356" y="1034"/>
                    <a:pt x="356" y="1047"/>
                    <a:pt x="349" y="1043"/>
                  </a:cubicBezTo>
                  <a:cubicBezTo>
                    <a:pt x="349" y="1041"/>
                    <a:pt x="352" y="1036"/>
                    <a:pt x="353" y="1033"/>
                  </a:cubicBezTo>
                  <a:cubicBezTo>
                    <a:pt x="353" y="1027"/>
                    <a:pt x="353" y="1021"/>
                    <a:pt x="353" y="1015"/>
                  </a:cubicBezTo>
                  <a:cubicBezTo>
                    <a:pt x="353" y="1012"/>
                    <a:pt x="355" y="1010"/>
                    <a:pt x="355" y="1007"/>
                  </a:cubicBezTo>
                  <a:cubicBezTo>
                    <a:pt x="355" y="1004"/>
                    <a:pt x="354" y="1001"/>
                    <a:pt x="354" y="997"/>
                  </a:cubicBezTo>
                  <a:cubicBezTo>
                    <a:pt x="355" y="994"/>
                    <a:pt x="353" y="987"/>
                    <a:pt x="355" y="985"/>
                  </a:cubicBezTo>
                  <a:cubicBezTo>
                    <a:pt x="357" y="983"/>
                    <a:pt x="355" y="977"/>
                    <a:pt x="355" y="974"/>
                  </a:cubicBezTo>
                  <a:cubicBezTo>
                    <a:pt x="353" y="974"/>
                    <a:pt x="351" y="982"/>
                    <a:pt x="350" y="984"/>
                  </a:cubicBezTo>
                  <a:cubicBezTo>
                    <a:pt x="348" y="989"/>
                    <a:pt x="344" y="996"/>
                    <a:pt x="340" y="1000"/>
                  </a:cubicBezTo>
                  <a:cubicBezTo>
                    <a:pt x="338" y="1003"/>
                    <a:pt x="331" y="995"/>
                    <a:pt x="326" y="998"/>
                  </a:cubicBezTo>
                  <a:cubicBezTo>
                    <a:pt x="323" y="999"/>
                    <a:pt x="326" y="1007"/>
                    <a:pt x="318" y="1005"/>
                  </a:cubicBezTo>
                  <a:cubicBezTo>
                    <a:pt x="316" y="1004"/>
                    <a:pt x="304" y="997"/>
                    <a:pt x="303" y="997"/>
                  </a:cubicBezTo>
                  <a:cubicBezTo>
                    <a:pt x="302" y="997"/>
                    <a:pt x="300" y="1014"/>
                    <a:pt x="296" y="1007"/>
                  </a:cubicBezTo>
                  <a:cubicBezTo>
                    <a:pt x="294" y="1004"/>
                    <a:pt x="279" y="979"/>
                    <a:pt x="278" y="984"/>
                  </a:cubicBezTo>
                  <a:cubicBezTo>
                    <a:pt x="272" y="1007"/>
                    <a:pt x="272" y="1007"/>
                    <a:pt x="272" y="1007"/>
                  </a:cubicBezTo>
                  <a:cubicBezTo>
                    <a:pt x="266" y="1006"/>
                    <a:pt x="276" y="976"/>
                    <a:pt x="277" y="973"/>
                  </a:cubicBezTo>
                  <a:cubicBezTo>
                    <a:pt x="279" y="969"/>
                    <a:pt x="276" y="949"/>
                    <a:pt x="271" y="949"/>
                  </a:cubicBezTo>
                  <a:cubicBezTo>
                    <a:pt x="270" y="954"/>
                    <a:pt x="275" y="962"/>
                    <a:pt x="273" y="968"/>
                  </a:cubicBezTo>
                  <a:cubicBezTo>
                    <a:pt x="271" y="968"/>
                    <a:pt x="269" y="960"/>
                    <a:pt x="265" y="960"/>
                  </a:cubicBezTo>
                  <a:cubicBezTo>
                    <a:pt x="263" y="965"/>
                    <a:pt x="271" y="967"/>
                    <a:pt x="265" y="974"/>
                  </a:cubicBezTo>
                  <a:cubicBezTo>
                    <a:pt x="260" y="981"/>
                    <a:pt x="265" y="986"/>
                    <a:pt x="259" y="993"/>
                  </a:cubicBezTo>
                  <a:cubicBezTo>
                    <a:pt x="253" y="1002"/>
                    <a:pt x="248" y="983"/>
                    <a:pt x="246" y="981"/>
                  </a:cubicBezTo>
                  <a:cubicBezTo>
                    <a:pt x="240" y="975"/>
                    <a:pt x="239" y="980"/>
                    <a:pt x="233" y="981"/>
                  </a:cubicBezTo>
                  <a:cubicBezTo>
                    <a:pt x="225" y="982"/>
                    <a:pt x="227" y="987"/>
                    <a:pt x="223" y="991"/>
                  </a:cubicBezTo>
                  <a:cubicBezTo>
                    <a:pt x="219" y="994"/>
                    <a:pt x="214" y="987"/>
                    <a:pt x="209" y="987"/>
                  </a:cubicBezTo>
                  <a:cubicBezTo>
                    <a:pt x="205" y="987"/>
                    <a:pt x="196" y="987"/>
                    <a:pt x="195" y="991"/>
                  </a:cubicBezTo>
                  <a:cubicBezTo>
                    <a:pt x="194" y="997"/>
                    <a:pt x="197" y="997"/>
                    <a:pt x="191" y="998"/>
                  </a:cubicBezTo>
                  <a:cubicBezTo>
                    <a:pt x="185" y="1000"/>
                    <a:pt x="181" y="1010"/>
                    <a:pt x="176" y="1000"/>
                  </a:cubicBezTo>
                  <a:cubicBezTo>
                    <a:pt x="173" y="997"/>
                    <a:pt x="172" y="992"/>
                    <a:pt x="168" y="998"/>
                  </a:cubicBezTo>
                  <a:cubicBezTo>
                    <a:pt x="166" y="1002"/>
                    <a:pt x="170" y="1004"/>
                    <a:pt x="169" y="1004"/>
                  </a:cubicBezTo>
                  <a:cubicBezTo>
                    <a:pt x="169" y="1006"/>
                    <a:pt x="164" y="1009"/>
                    <a:pt x="163" y="1010"/>
                  </a:cubicBezTo>
                  <a:cubicBezTo>
                    <a:pt x="161" y="1012"/>
                    <a:pt x="160" y="1013"/>
                    <a:pt x="160" y="1015"/>
                  </a:cubicBezTo>
                  <a:cubicBezTo>
                    <a:pt x="160" y="1017"/>
                    <a:pt x="165" y="1014"/>
                    <a:pt x="165" y="1017"/>
                  </a:cubicBezTo>
                  <a:cubicBezTo>
                    <a:pt x="165" y="1021"/>
                    <a:pt x="166" y="1025"/>
                    <a:pt x="164" y="1029"/>
                  </a:cubicBezTo>
                  <a:cubicBezTo>
                    <a:pt x="166" y="1032"/>
                    <a:pt x="179" y="1050"/>
                    <a:pt x="181" y="1041"/>
                  </a:cubicBezTo>
                  <a:cubicBezTo>
                    <a:pt x="187" y="1041"/>
                    <a:pt x="191" y="1051"/>
                    <a:pt x="199" y="1045"/>
                  </a:cubicBezTo>
                  <a:cubicBezTo>
                    <a:pt x="206" y="1039"/>
                    <a:pt x="210" y="1048"/>
                    <a:pt x="217" y="1048"/>
                  </a:cubicBezTo>
                  <a:cubicBezTo>
                    <a:pt x="222" y="1048"/>
                    <a:pt x="241" y="1036"/>
                    <a:pt x="245" y="1040"/>
                  </a:cubicBezTo>
                  <a:cubicBezTo>
                    <a:pt x="248" y="1043"/>
                    <a:pt x="249" y="1046"/>
                    <a:pt x="252" y="1048"/>
                  </a:cubicBezTo>
                  <a:cubicBezTo>
                    <a:pt x="255" y="1050"/>
                    <a:pt x="256" y="1056"/>
                    <a:pt x="259" y="1057"/>
                  </a:cubicBezTo>
                  <a:cubicBezTo>
                    <a:pt x="264" y="1057"/>
                    <a:pt x="267" y="1055"/>
                    <a:pt x="270" y="1051"/>
                  </a:cubicBezTo>
                  <a:cubicBezTo>
                    <a:pt x="271" y="1050"/>
                    <a:pt x="274" y="1048"/>
                    <a:pt x="276" y="1049"/>
                  </a:cubicBezTo>
                  <a:cubicBezTo>
                    <a:pt x="277" y="1049"/>
                    <a:pt x="273" y="1054"/>
                    <a:pt x="272" y="1055"/>
                  </a:cubicBezTo>
                  <a:cubicBezTo>
                    <a:pt x="270" y="1060"/>
                    <a:pt x="275" y="1064"/>
                    <a:pt x="278" y="1068"/>
                  </a:cubicBezTo>
                  <a:cubicBezTo>
                    <a:pt x="282" y="1072"/>
                    <a:pt x="286" y="1065"/>
                    <a:pt x="290" y="1070"/>
                  </a:cubicBezTo>
                  <a:cubicBezTo>
                    <a:pt x="294" y="1074"/>
                    <a:pt x="294" y="1087"/>
                    <a:pt x="301" y="1088"/>
                  </a:cubicBezTo>
                  <a:cubicBezTo>
                    <a:pt x="310" y="1088"/>
                    <a:pt x="308" y="1083"/>
                    <a:pt x="309" y="1077"/>
                  </a:cubicBezTo>
                  <a:cubicBezTo>
                    <a:pt x="311" y="1071"/>
                    <a:pt x="312" y="1068"/>
                    <a:pt x="314" y="1074"/>
                  </a:cubicBezTo>
                  <a:cubicBezTo>
                    <a:pt x="316" y="1080"/>
                    <a:pt x="327" y="1085"/>
                    <a:pt x="320" y="1091"/>
                  </a:cubicBezTo>
                  <a:cubicBezTo>
                    <a:pt x="314" y="1097"/>
                    <a:pt x="308" y="1102"/>
                    <a:pt x="305" y="1110"/>
                  </a:cubicBezTo>
                  <a:cubicBezTo>
                    <a:pt x="296" y="1128"/>
                    <a:pt x="303" y="1150"/>
                    <a:pt x="303" y="1169"/>
                  </a:cubicBezTo>
                  <a:cubicBezTo>
                    <a:pt x="303" y="1190"/>
                    <a:pt x="303" y="1190"/>
                    <a:pt x="303" y="1190"/>
                  </a:cubicBezTo>
                  <a:cubicBezTo>
                    <a:pt x="303" y="1196"/>
                    <a:pt x="297" y="1202"/>
                    <a:pt x="294" y="1207"/>
                  </a:cubicBezTo>
                  <a:cubicBezTo>
                    <a:pt x="293" y="1214"/>
                    <a:pt x="293" y="1220"/>
                    <a:pt x="296" y="1225"/>
                  </a:cubicBezTo>
                  <a:cubicBezTo>
                    <a:pt x="296" y="1225"/>
                    <a:pt x="296" y="1225"/>
                    <a:pt x="296" y="1225"/>
                  </a:cubicBezTo>
                  <a:cubicBezTo>
                    <a:pt x="94" y="1261"/>
                    <a:pt x="94" y="1261"/>
                    <a:pt x="94" y="1261"/>
                  </a:cubicBezTo>
                  <a:cubicBezTo>
                    <a:pt x="72" y="1273"/>
                    <a:pt x="72" y="1273"/>
                    <a:pt x="72" y="1273"/>
                  </a:cubicBezTo>
                  <a:cubicBezTo>
                    <a:pt x="0" y="1284"/>
                    <a:pt x="0" y="1284"/>
                    <a:pt x="0" y="1284"/>
                  </a:cubicBezTo>
                  <a:cubicBezTo>
                    <a:pt x="0" y="1284"/>
                    <a:pt x="0" y="1284"/>
                    <a:pt x="0" y="1284"/>
                  </a:cubicBezTo>
                  <a:cubicBezTo>
                    <a:pt x="0" y="406"/>
                    <a:pt x="0" y="406"/>
                    <a:pt x="0" y="406"/>
                  </a:cubicBezTo>
                  <a:cubicBezTo>
                    <a:pt x="173" y="406"/>
                    <a:pt x="173" y="406"/>
                    <a:pt x="173" y="406"/>
                  </a:cubicBezTo>
                  <a:cubicBezTo>
                    <a:pt x="172" y="207"/>
                    <a:pt x="172" y="207"/>
                    <a:pt x="172" y="207"/>
                  </a:cubicBezTo>
                  <a:cubicBezTo>
                    <a:pt x="411" y="307"/>
                    <a:pt x="411" y="307"/>
                    <a:pt x="411" y="307"/>
                  </a:cubicBezTo>
                  <a:cubicBezTo>
                    <a:pt x="470" y="307"/>
                    <a:pt x="470" y="307"/>
                    <a:pt x="470" y="307"/>
                  </a:cubicBezTo>
                  <a:cubicBezTo>
                    <a:pt x="472" y="145"/>
                    <a:pt x="472" y="145"/>
                    <a:pt x="472" y="145"/>
                  </a:cubicBezTo>
                  <a:cubicBezTo>
                    <a:pt x="512" y="128"/>
                    <a:pt x="512" y="128"/>
                    <a:pt x="512" y="128"/>
                  </a:cubicBezTo>
                  <a:cubicBezTo>
                    <a:pt x="512" y="128"/>
                    <a:pt x="512" y="128"/>
                    <a:pt x="512" y="128"/>
                  </a:cubicBezTo>
                  <a:cubicBezTo>
                    <a:pt x="560" y="106"/>
                    <a:pt x="560" y="106"/>
                    <a:pt x="560" y="106"/>
                  </a:cubicBezTo>
                  <a:cubicBezTo>
                    <a:pt x="560" y="106"/>
                    <a:pt x="560" y="106"/>
                    <a:pt x="560" y="106"/>
                  </a:cubicBezTo>
                  <a:cubicBezTo>
                    <a:pt x="664" y="61"/>
                    <a:pt x="664" y="61"/>
                    <a:pt x="664" y="61"/>
                  </a:cubicBezTo>
                  <a:cubicBezTo>
                    <a:pt x="655" y="16"/>
                    <a:pt x="655" y="16"/>
                    <a:pt x="655" y="16"/>
                  </a:cubicBezTo>
                  <a:cubicBezTo>
                    <a:pt x="655" y="16"/>
                    <a:pt x="655" y="16"/>
                    <a:pt x="655" y="16"/>
                  </a:cubicBezTo>
                  <a:cubicBezTo>
                    <a:pt x="717" y="1"/>
                    <a:pt x="717" y="1"/>
                    <a:pt x="717" y="1"/>
                  </a:cubicBezTo>
                  <a:cubicBezTo>
                    <a:pt x="750" y="0"/>
                    <a:pt x="750" y="0"/>
                    <a:pt x="750"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0" name="Freeform 13">
              <a:extLst>
                <a:ext uri="{FF2B5EF4-FFF2-40B4-BE49-F238E27FC236}">
                  <a16:creationId xmlns:a16="http://schemas.microsoft.com/office/drawing/2014/main" id="{24ACD2A5-7A1E-4C2F-86D8-D1341CF5E535}"/>
                </a:ext>
              </a:extLst>
            </p:cNvPr>
            <p:cNvSpPr>
              <a:spLocks noEditPoints="1"/>
            </p:cNvSpPr>
            <p:nvPr/>
          </p:nvSpPr>
          <p:spPr bwMode="auto">
            <a:xfrm>
              <a:off x="4578350" y="2544763"/>
              <a:ext cx="339725" cy="552450"/>
            </a:xfrm>
            <a:custGeom>
              <a:avLst/>
              <a:gdLst/>
              <a:ahLst/>
              <a:cxnLst>
                <a:cxn ang="0">
                  <a:pos x="104" y="501"/>
                </a:cxn>
                <a:cxn ang="0">
                  <a:pos x="41" y="401"/>
                </a:cxn>
                <a:cxn ang="0">
                  <a:pos x="56" y="523"/>
                </a:cxn>
                <a:cxn ang="0">
                  <a:pos x="227" y="275"/>
                </a:cxn>
                <a:cxn ang="0">
                  <a:pos x="225" y="265"/>
                </a:cxn>
                <a:cxn ang="0">
                  <a:pos x="230" y="269"/>
                </a:cxn>
                <a:cxn ang="0">
                  <a:pos x="232" y="275"/>
                </a:cxn>
                <a:cxn ang="0">
                  <a:pos x="227" y="275"/>
                </a:cxn>
                <a:cxn ang="0">
                  <a:pos x="249" y="196"/>
                </a:cxn>
                <a:cxn ang="0">
                  <a:pos x="244" y="204"/>
                </a:cxn>
                <a:cxn ang="0">
                  <a:pos x="259" y="210"/>
                </a:cxn>
                <a:cxn ang="0">
                  <a:pos x="266" y="204"/>
                </a:cxn>
                <a:cxn ang="0">
                  <a:pos x="262" y="196"/>
                </a:cxn>
                <a:cxn ang="0">
                  <a:pos x="241" y="170"/>
                </a:cxn>
                <a:cxn ang="0">
                  <a:pos x="247" y="182"/>
                </a:cxn>
                <a:cxn ang="0">
                  <a:pos x="239" y="182"/>
                </a:cxn>
                <a:cxn ang="0">
                  <a:pos x="227" y="174"/>
                </a:cxn>
                <a:cxn ang="0">
                  <a:pos x="233" y="163"/>
                </a:cxn>
                <a:cxn ang="0">
                  <a:pos x="241" y="170"/>
                </a:cxn>
                <a:cxn ang="0">
                  <a:pos x="233" y="95"/>
                </a:cxn>
                <a:cxn ang="0">
                  <a:pos x="240" y="93"/>
                </a:cxn>
                <a:cxn ang="0">
                  <a:pos x="249" y="106"/>
                </a:cxn>
                <a:cxn ang="0">
                  <a:pos x="241" y="106"/>
                </a:cxn>
                <a:cxn ang="0">
                  <a:pos x="153" y="0"/>
                </a:cxn>
                <a:cxn ang="0">
                  <a:pos x="166" y="13"/>
                </a:cxn>
                <a:cxn ang="0">
                  <a:pos x="189" y="67"/>
                </a:cxn>
                <a:cxn ang="0">
                  <a:pos x="192" y="84"/>
                </a:cxn>
                <a:cxn ang="0">
                  <a:pos x="191" y="102"/>
                </a:cxn>
                <a:cxn ang="0">
                  <a:pos x="189" y="123"/>
                </a:cxn>
                <a:cxn ang="0">
                  <a:pos x="185" y="123"/>
                </a:cxn>
                <a:cxn ang="0">
                  <a:pos x="182" y="142"/>
                </a:cxn>
                <a:cxn ang="0">
                  <a:pos x="180" y="154"/>
                </a:cxn>
                <a:cxn ang="0">
                  <a:pos x="180" y="185"/>
                </a:cxn>
                <a:cxn ang="0">
                  <a:pos x="188" y="198"/>
                </a:cxn>
                <a:cxn ang="0">
                  <a:pos x="198" y="227"/>
                </a:cxn>
                <a:cxn ang="0">
                  <a:pos x="198" y="242"/>
                </a:cxn>
                <a:cxn ang="0">
                  <a:pos x="165" y="274"/>
                </a:cxn>
                <a:cxn ang="0">
                  <a:pos x="215" y="273"/>
                </a:cxn>
                <a:cxn ang="0">
                  <a:pos x="217" y="299"/>
                </a:cxn>
                <a:cxn ang="0">
                  <a:pos x="243" y="286"/>
                </a:cxn>
                <a:cxn ang="0">
                  <a:pos x="258" y="283"/>
                </a:cxn>
                <a:cxn ang="0">
                  <a:pos x="278" y="318"/>
                </a:cxn>
                <a:cxn ang="0">
                  <a:pos x="306" y="339"/>
                </a:cxn>
                <a:cxn ang="0">
                  <a:pos x="320" y="332"/>
                </a:cxn>
                <a:cxn ang="0">
                  <a:pos x="315" y="366"/>
                </a:cxn>
                <a:cxn ang="0">
                  <a:pos x="294" y="395"/>
                </a:cxn>
                <a:cxn ang="0">
                  <a:pos x="261" y="396"/>
                </a:cxn>
                <a:cxn ang="0">
                  <a:pos x="199" y="411"/>
                </a:cxn>
                <a:cxn ang="0">
                  <a:pos x="145" y="338"/>
                </a:cxn>
                <a:cxn ang="0">
                  <a:pos x="101" y="237"/>
                </a:cxn>
                <a:cxn ang="0">
                  <a:pos x="75" y="182"/>
                </a:cxn>
                <a:cxn ang="0">
                  <a:pos x="106" y="0"/>
                </a:cxn>
              </a:cxnLst>
              <a:rect l="0" t="0" r="r" b="b"/>
              <a:pathLst>
                <a:path w="321" h="523">
                  <a:moveTo>
                    <a:pt x="56" y="523"/>
                  </a:moveTo>
                  <a:cubicBezTo>
                    <a:pt x="104" y="501"/>
                    <a:pt x="104" y="501"/>
                    <a:pt x="104" y="501"/>
                  </a:cubicBezTo>
                  <a:cubicBezTo>
                    <a:pt x="104" y="501"/>
                    <a:pt x="104" y="501"/>
                    <a:pt x="104" y="501"/>
                  </a:cubicBezTo>
                  <a:cubicBezTo>
                    <a:pt x="41" y="401"/>
                    <a:pt x="41" y="401"/>
                    <a:pt x="41" y="401"/>
                  </a:cubicBezTo>
                  <a:cubicBezTo>
                    <a:pt x="0" y="431"/>
                    <a:pt x="0" y="431"/>
                    <a:pt x="0" y="431"/>
                  </a:cubicBezTo>
                  <a:cubicBezTo>
                    <a:pt x="56" y="523"/>
                    <a:pt x="56" y="523"/>
                    <a:pt x="56" y="523"/>
                  </a:cubicBezTo>
                  <a:cubicBezTo>
                    <a:pt x="56" y="523"/>
                    <a:pt x="56" y="523"/>
                    <a:pt x="56" y="523"/>
                  </a:cubicBezTo>
                  <a:close/>
                  <a:moveTo>
                    <a:pt x="227" y="275"/>
                  </a:moveTo>
                  <a:cubicBezTo>
                    <a:pt x="226" y="274"/>
                    <a:pt x="225" y="272"/>
                    <a:pt x="225" y="271"/>
                  </a:cubicBezTo>
                  <a:cubicBezTo>
                    <a:pt x="224" y="269"/>
                    <a:pt x="223" y="267"/>
                    <a:pt x="225" y="265"/>
                  </a:cubicBezTo>
                  <a:cubicBezTo>
                    <a:pt x="226" y="265"/>
                    <a:pt x="228" y="263"/>
                    <a:pt x="229" y="265"/>
                  </a:cubicBezTo>
                  <a:cubicBezTo>
                    <a:pt x="229" y="266"/>
                    <a:pt x="229" y="268"/>
                    <a:pt x="230" y="269"/>
                  </a:cubicBezTo>
                  <a:cubicBezTo>
                    <a:pt x="230" y="270"/>
                    <a:pt x="231" y="271"/>
                    <a:pt x="231" y="271"/>
                  </a:cubicBezTo>
                  <a:cubicBezTo>
                    <a:pt x="232" y="273"/>
                    <a:pt x="233" y="274"/>
                    <a:pt x="232" y="275"/>
                  </a:cubicBezTo>
                  <a:cubicBezTo>
                    <a:pt x="232" y="277"/>
                    <a:pt x="229" y="277"/>
                    <a:pt x="228" y="276"/>
                  </a:cubicBezTo>
                  <a:cubicBezTo>
                    <a:pt x="227" y="275"/>
                    <a:pt x="227" y="275"/>
                    <a:pt x="227" y="275"/>
                  </a:cubicBezTo>
                  <a:close/>
                  <a:moveTo>
                    <a:pt x="257" y="195"/>
                  </a:moveTo>
                  <a:cubicBezTo>
                    <a:pt x="254" y="195"/>
                    <a:pt x="251" y="195"/>
                    <a:pt x="249" y="196"/>
                  </a:cubicBezTo>
                  <a:cubicBezTo>
                    <a:pt x="247" y="196"/>
                    <a:pt x="249" y="198"/>
                    <a:pt x="248" y="200"/>
                  </a:cubicBezTo>
                  <a:cubicBezTo>
                    <a:pt x="247" y="201"/>
                    <a:pt x="243" y="202"/>
                    <a:pt x="244" y="204"/>
                  </a:cubicBezTo>
                  <a:cubicBezTo>
                    <a:pt x="244" y="206"/>
                    <a:pt x="248" y="205"/>
                    <a:pt x="249" y="205"/>
                  </a:cubicBezTo>
                  <a:cubicBezTo>
                    <a:pt x="252" y="206"/>
                    <a:pt x="257" y="208"/>
                    <a:pt x="259" y="210"/>
                  </a:cubicBezTo>
                  <a:cubicBezTo>
                    <a:pt x="261" y="212"/>
                    <a:pt x="263" y="213"/>
                    <a:pt x="266" y="213"/>
                  </a:cubicBezTo>
                  <a:cubicBezTo>
                    <a:pt x="271" y="213"/>
                    <a:pt x="267" y="207"/>
                    <a:pt x="266" y="204"/>
                  </a:cubicBezTo>
                  <a:cubicBezTo>
                    <a:pt x="265" y="202"/>
                    <a:pt x="266" y="201"/>
                    <a:pt x="266" y="199"/>
                  </a:cubicBezTo>
                  <a:cubicBezTo>
                    <a:pt x="267" y="197"/>
                    <a:pt x="263" y="197"/>
                    <a:pt x="262" y="196"/>
                  </a:cubicBezTo>
                  <a:cubicBezTo>
                    <a:pt x="257" y="195"/>
                    <a:pt x="257" y="195"/>
                    <a:pt x="257" y="195"/>
                  </a:cubicBezTo>
                  <a:close/>
                  <a:moveTo>
                    <a:pt x="241" y="170"/>
                  </a:moveTo>
                  <a:cubicBezTo>
                    <a:pt x="241" y="173"/>
                    <a:pt x="243" y="175"/>
                    <a:pt x="245" y="177"/>
                  </a:cubicBezTo>
                  <a:cubicBezTo>
                    <a:pt x="246" y="179"/>
                    <a:pt x="248" y="180"/>
                    <a:pt x="247" y="182"/>
                  </a:cubicBezTo>
                  <a:cubicBezTo>
                    <a:pt x="247" y="184"/>
                    <a:pt x="245" y="185"/>
                    <a:pt x="243" y="185"/>
                  </a:cubicBezTo>
                  <a:cubicBezTo>
                    <a:pt x="241" y="185"/>
                    <a:pt x="239" y="185"/>
                    <a:pt x="239" y="182"/>
                  </a:cubicBezTo>
                  <a:cubicBezTo>
                    <a:pt x="239" y="178"/>
                    <a:pt x="238" y="179"/>
                    <a:pt x="234" y="179"/>
                  </a:cubicBezTo>
                  <a:cubicBezTo>
                    <a:pt x="232" y="179"/>
                    <a:pt x="229" y="176"/>
                    <a:pt x="227" y="174"/>
                  </a:cubicBezTo>
                  <a:cubicBezTo>
                    <a:pt x="226" y="172"/>
                    <a:pt x="229" y="173"/>
                    <a:pt x="230" y="171"/>
                  </a:cubicBezTo>
                  <a:cubicBezTo>
                    <a:pt x="232" y="169"/>
                    <a:pt x="231" y="163"/>
                    <a:pt x="233" y="163"/>
                  </a:cubicBezTo>
                  <a:cubicBezTo>
                    <a:pt x="236" y="162"/>
                    <a:pt x="239" y="167"/>
                    <a:pt x="240" y="168"/>
                  </a:cubicBezTo>
                  <a:cubicBezTo>
                    <a:pt x="241" y="170"/>
                    <a:pt x="241" y="170"/>
                    <a:pt x="241" y="170"/>
                  </a:cubicBezTo>
                  <a:close/>
                  <a:moveTo>
                    <a:pt x="240" y="104"/>
                  </a:moveTo>
                  <a:cubicBezTo>
                    <a:pt x="237" y="102"/>
                    <a:pt x="233" y="99"/>
                    <a:pt x="233" y="95"/>
                  </a:cubicBezTo>
                  <a:cubicBezTo>
                    <a:pt x="233" y="93"/>
                    <a:pt x="233" y="91"/>
                    <a:pt x="234" y="89"/>
                  </a:cubicBezTo>
                  <a:cubicBezTo>
                    <a:pt x="235" y="87"/>
                    <a:pt x="239" y="92"/>
                    <a:pt x="240" y="93"/>
                  </a:cubicBezTo>
                  <a:cubicBezTo>
                    <a:pt x="243" y="97"/>
                    <a:pt x="250" y="98"/>
                    <a:pt x="251" y="104"/>
                  </a:cubicBezTo>
                  <a:cubicBezTo>
                    <a:pt x="251" y="106"/>
                    <a:pt x="251" y="106"/>
                    <a:pt x="249" y="106"/>
                  </a:cubicBezTo>
                  <a:cubicBezTo>
                    <a:pt x="247" y="106"/>
                    <a:pt x="246" y="106"/>
                    <a:pt x="246" y="108"/>
                  </a:cubicBezTo>
                  <a:cubicBezTo>
                    <a:pt x="244" y="108"/>
                    <a:pt x="243" y="108"/>
                    <a:pt x="241" y="106"/>
                  </a:cubicBezTo>
                  <a:cubicBezTo>
                    <a:pt x="240" y="104"/>
                    <a:pt x="240" y="104"/>
                    <a:pt x="240" y="104"/>
                  </a:cubicBezTo>
                  <a:close/>
                  <a:moveTo>
                    <a:pt x="153" y="0"/>
                  </a:moveTo>
                  <a:cubicBezTo>
                    <a:pt x="153" y="0"/>
                    <a:pt x="153" y="0"/>
                    <a:pt x="153" y="0"/>
                  </a:cubicBezTo>
                  <a:cubicBezTo>
                    <a:pt x="157" y="5"/>
                    <a:pt x="162" y="9"/>
                    <a:pt x="166" y="13"/>
                  </a:cubicBezTo>
                  <a:cubicBezTo>
                    <a:pt x="176" y="21"/>
                    <a:pt x="182" y="31"/>
                    <a:pt x="184" y="44"/>
                  </a:cubicBezTo>
                  <a:cubicBezTo>
                    <a:pt x="185" y="49"/>
                    <a:pt x="183" y="64"/>
                    <a:pt x="189" y="67"/>
                  </a:cubicBezTo>
                  <a:cubicBezTo>
                    <a:pt x="195" y="70"/>
                    <a:pt x="197" y="69"/>
                    <a:pt x="194" y="75"/>
                  </a:cubicBezTo>
                  <a:cubicBezTo>
                    <a:pt x="193" y="77"/>
                    <a:pt x="191" y="81"/>
                    <a:pt x="192" y="84"/>
                  </a:cubicBezTo>
                  <a:cubicBezTo>
                    <a:pt x="193" y="87"/>
                    <a:pt x="195" y="87"/>
                    <a:pt x="194" y="90"/>
                  </a:cubicBezTo>
                  <a:cubicBezTo>
                    <a:pt x="194" y="94"/>
                    <a:pt x="187" y="98"/>
                    <a:pt x="191" y="102"/>
                  </a:cubicBezTo>
                  <a:cubicBezTo>
                    <a:pt x="194" y="106"/>
                    <a:pt x="196" y="110"/>
                    <a:pt x="196" y="114"/>
                  </a:cubicBezTo>
                  <a:cubicBezTo>
                    <a:pt x="196" y="117"/>
                    <a:pt x="195" y="128"/>
                    <a:pt x="189" y="123"/>
                  </a:cubicBezTo>
                  <a:cubicBezTo>
                    <a:pt x="188" y="122"/>
                    <a:pt x="187" y="121"/>
                    <a:pt x="186" y="120"/>
                  </a:cubicBezTo>
                  <a:cubicBezTo>
                    <a:pt x="179" y="118"/>
                    <a:pt x="178" y="120"/>
                    <a:pt x="185" y="123"/>
                  </a:cubicBezTo>
                  <a:cubicBezTo>
                    <a:pt x="193" y="127"/>
                    <a:pt x="186" y="131"/>
                    <a:pt x="188" y="136"/>
                  </a:cubicBezTo>
                  <a:cubicBezTo>
                    <a:pt x="189" y="142"/>
                    <a:pt x="186" y="141"/>
                    <a:pt x="182" y="142"/>
                  </a:cubicBezTo>
                  <a:cubicBezTo>
                    <a:pt x="182" y="144"/>
                    <a:pt x="186" y="146"/>
                    <a:pt x="186" y="149"/>
                  </a:cubicBezTo>
                  <a:cubicBezTo>
                    <a:pt x="186" y="151"/>
                    <a:pt x="181" y="151"/>
                    <a:pt x="180" y="154"/>
                  </a:cubicBezTo>
                  <a:cubicBezTo>
                    <a:pt x="179" y="157"/>
                    <a:pt x="184" y="163"/>
                    <a:pt x="184" y="166"/>
                  </a:cubicBezTo>
                  <a:cubicBezTo>
                    <a:pt x="185" y="169"/>
                    <a:pt x="177" y="182"/>
                    <a:pt x="180" y="185"/>
                  </a:cubicBezTo>
                  <a:cubicBezTo>
                    <a:pt x="182" y="187"/>
                    <a:pt x="186" y="185"/>
                    <a:pt x="187" y="188"/>
                  </a:cubicBezTo>
                  <a:cubicBezTo>
                    <a:pt x="188" y="190"/>
                    <a:pt x="188" y="195"/>
                    <a:pt x="188" y="198"/>
                  </a:cubicBezTo>
                  <a:cubicBezTo>
                    <a:pt x="184" y="206"/>
                    <a:pt x="170" y="215"/>
                    <a:pt x="178" y="225"/>
                  </a:cubicBezTo>
                  <a:cubicBezTo>
                    <a:pt x="183" y="232"/>
                    <a:pt x="196" y="215"/>
                    <a:pt x="198" y="227"/>
                  </a:cubicBezTo>
                  <a:cubicBezTo>
                    <a:pt x="199" y="230"/>
                    <a:pt x="201" y="233"/>
                    <a:pt x="202" y="236"/>
                  </a:cubicBezTo>
                  <a:cubicBezTo>
                    <a:pt x="203" y="239"/>
                    <a:pt x="198" y="239"/>
                    <a:pt x="198" y="242"/>
                  </a:cubicBezTo>
                  <a:cubicBezTo>
                    <a:pt x="197" y="249"/>
                    <a:pt x="198" y="250"/>
                    <a:pt x="189" y="251"/>
                  </a:cubicBezTo>
                  <a:cubicBezTo>
                    <a:pt x="176" y="253"/>
                    <a:pt x="165" y="260"/>
                    <a:pt x="165" y="274"/>
                  </a:cubicBezTo>
                  <a:cubicBezTo>
                    <a:pt x="165" y="294"/>
                    <a:pt x="191" y="295"/>
                    <a:pt x="204" y="287"/>
                  </a:cubicBezTo>
                  <a:cubicBezTo>
                    <a:pt x="213" y="281"/>
                    <a:pt x="210" y="281"/>
                    <a:pt x="215" y="273"/>
                  </a:cubicBezTo>
                  <a:cubicBezTo>
                    <a:pt x="217" y="270"/>
                    <a:pt x="222" y="283"/>
                    <a:pt x="221" y="285"/>
                  </a:cubicBezTo>
                  <a:cubicBezTo>
                    <a:pt x="210" y="285"/>
                    <a:pt x="207" y="293"/>
                    <a:pt x="217" y="299"/>
                  </a:cubicBezTo>
                  <a:cubicBezTo>
                    <a:pt x="224" y="303"/>
                    <a:pt x="228" y="302"/>
                    <a:pt x="234" y="297"/>
                  </a:cubicBezTo>
                  <a:cubicBezTo>
                    <a:pt x="236" y="295"/>
                    <a:pt x="243" y="286"/>
                    <a:pt x="243" y="286"/>
                  </a:cubicBezTo>
                  <a:cubicBezTo>
                    <a:pt x="247" y="286"/>
                    <a:pt x="247" y="292"/>
                    <a:pt x="251" y="292"/>
                  </a:cubicBezTo>
                  <a:cubicBezTo>
                    <a:pt x="258" y="294"/>
                    <a:pt x="251" y="284"/>
                    <a:pt x="258" y="283"/>
                  </a:cubicBezTo>
                  <a:cubicBezTo>
                    <a:pt x="264" y="283"/>
                    <a:pt x="259" y="290"/>
                    <a:pt x="261" y="296"/>
                  </a:cubicBezTo>
                  <a:cubicBezTo>
                    <a:pt x="278" y="318"/>
                    <a:pt x="278" y="318"/>
                    <a:pt x="278" y="318"/>
                  </a:cubicBezTo>
                  <a:cubicBezTo>
                    <a:pt x="283" y="323"/>
                    <a:pt x="282" y="325"/>
                    <a:pt x="289" y="324"/>
                  </a:cubicBezTo>
                  <a:cubicBezTo>
                    <a:pt x="298" y="323"/>
                    <a:pt x="297" y="337"/>
                    <a:pt x="306" y="339"/>
                  </a:cubicBezTo>
                  <a:cubicBezTo>
                    <a:pt x="311" y="340"/>
                    <a:pt x="309" y="335"/>
                    <a:pt x="312" y="332"/>
                  </a:cubicBezTo>
                  <a:cubicBezTo>
                    <a:pt x="314" y="329"/>
                    <a:pt x="317" y="331"/>
                    <a:pt x="320" y="332"/>
                  </a:cubicBezTo>
                  <a:cubicBezTo>
                    <a:pt x="321" y="336"/>
                    <a:pt x="316" y="342"/>
                    <a:pt x="314" y="346"/>
                  </a:cubicBezTo>
                  <a:cubicBezTo>
                    <a:pt x="313" y="352"/>
                    <a:pt x="319" y="362"/>
                    <a:pt x="315" y="366"/>
                  </a:cubicBezTo>
                  <a:cubicBezTo>
                    <a:pt x="309" y="372"/>
                    <a:pt x="296" y="372"/>
                    <a:pt x="293" y="379"/>
                  </a:cubicBezTo>
                  <a:cubicBezTo>
                    <a:pt x="293" y="385"/>
                    <a:pt x="293" y="390"/>
                    <a:pt x="294" y="395"/>
                  </a:cubicBezTo>
                  <a:cubicBezTo>
                    <a:pt x="294" y="395"/>
                    <a:pt x="294" y="395"/>
                    <a:pt x="294" y="395"/>
                  </a:cubicBezTo>
                  <a:cubicBezTo>
                    <a:pt x="261" y="396"/>
                    <a:pt x="261" y="396"/>
                    <a:pt x="261" y="396"/>
                  </a:cubicBezTo>
                  <a:cubicBezTo>
                    <a:pt x="199" y="411"/>
                    <a:pt x="199" y="411"/>
                    <a:pt x="199" y="411"/>
                  </a:cubicBezTo>
                  <a:cubicBezTo>
                    <a:pt x="199" y="411"/>
                    <a:pt x="199" y="411"/>
                    <a:pt x="199" y="411"/>
                  </a:cubicBezTo>
                  <a:cubicBezTo>
                    <a:pt x="125" y="352"/>
                    <a:pt x="125" y="352"/>
                    <a:pt x="125" y="352"/>
                  </a:cubicBezTo>
                  <a:cubicBezTo>
                    <a:pt x="145" y="338"/>
                    <a:pt x="145" y="338"/>
                    <a:pt x="145" y="338"/>
                  </a:cubicBezTo>
                  <a:cubicBezTo>
                    <a:pt x="104" y="286"/>
                    <a:pt x="104" y="286"/>
                    <a:pt x="104" y="286"/>
                  </a:cubicBezTo>
                  <a:cubicBezTo>
                    <a:pt x="101" y="237"/>
                    <a:pt x="101" y="237"/>
                    <a:pt x="101" y="237"/>
                  </a:cubicBezTo>
                  <a:cubicBezTo>
                    <a:pt x="75" y="182"/>
                    <a:pt x="75" y="182"/>
                    <a:pt x="75" y="182"/>
                  </a:cubicBezTo>
                  <a:cubicBezTo>
                    <a:pt x="75" y="182"/>
                    <a:pt x="75" y="182"/>
                    <a:pt x="75" y="182"/>
                  </a:cubicBezTo>
                  <a:cubicBezTo>
                    <a:pt x="137" y="122"/>
                    <a:pt x="137" y="122"/>
                    <a:pt x="137" y="122"/>
                  </a:cubicBezTo>
                  <a:cubicBezTo>
                    <a:pt x="106" y="0"/>
                    <a:pt x="106" y="0"/>
                    <a:pt x="106" y="0"/>
                  </a:cubicBezTo>
                  <a:lnTo>
                    <a:pt x="153" y="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QATAR MAP</a:t>
            </a:r>
          </a:p>
          <a:p>
            <a:r>
              <a:rPr lang="en-US" dirty="0">
                <a:solidFill>
                  <a:srgbClr val="454545"/>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3376584" y="2148596"/>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799217" y="3831727"/>
            <a:ext cx="3240383"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655895" y="2936660"/>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466441" y="270775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5677281" y="192545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3225508" y="4491495"/>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5531348" y="426833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49" name="Picture 48">
            <a:hlinkClick r:id="rId7"/>
            <a:extLst>
              <a:ext uri="{FF2B5EF4-FFF2-40B4-BE49-F238E27FC236}">
                <a16:creationId xmlns:a16="http://schemas.microsoft.com/office/drawing/2014/main" id="{47742136-D978-4A8A-92D3-7AE8BED07F4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44716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271"/>
                                        </p:tgtEl>
                                        <p:attrNameLst>
                                          <p:attrName>style.visibility</p:attrName>
                                        </p:attrNameLst>
                                      </p:cBhvr>
                                      <p:to>
                                        <p:strVal val="visible"/>
                                      </p:to>
                                    </p:set>
                                    <p:anim calcmode="lin" valueType="num">
                                      <p:cBhvr>
                                        <p:cTn id="11" dur="500" fill="hold"/>
                                        <p:tgtEl>
                                          <p:spTgt spid="271"/>
                                        </p:tgtEl>
                                        <p:attrNameLst>
                                          <p:attrName>ppt_w</p:attrName>
                                        </p:attrNameLst>
                                      </p:cBhvr>
                                      <p:tavLst>
                                        <p:tav tm="0">
                                          <p:val>
                                            <p:fltVal val="0"/>
                                          </p:val>
                                        </p:tav>
                                        <p:tav tm="100000">
                                          <p:val>
                                            <p:strVal val="#ppt_w"/>
                                          </p:val>
                                        </p:tav>
                                      </p:tavLst>
                                    </p:anim>
                                    <p:anim calcmode="lin" valueType="num">
                                      <p:cBhvr>
                                        <p:cTn id="12" dur="500" fill="hold"/>
                                        <p:tgtEl>
                                          <p:spTgt spid="271"/>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2" presetClass="entr" presetSubtype="8" fill="hold" nodeType="afterEffect">
                                  <p:stCondLst>
                                    <p:cond delay="0"/>
                                  </p:stCondLst>
                                  <p:childTnLst>
                                    <p:set>
                                      <p:cBhvr>
                                        <p:cTn id="15" dur="1" fill="hold">
                                          <p:stCondLst>
                                            <p:cond delay="0"/>
                                          </p:stCondLst>
                                        </p:cTn>
                                        <p:tgtEl>
                                          <p:spTgt spid="113"/>
                                        </p:tgtEl>
                                        <p:attrNameLst>
                                          <p:attrName>style.visibility</p:attrName>
                                        </p:attrNameLst>
                                      </p:cBhvr>
                                      <p:to>
                                        <p:strVal val="visible"/>
                                      </p:to>
                                    </p:set>
                                    <p:anim calcmode="lin" valueType="num">
                                      <p:cBhvr additive="base">
                                        <p:cTn id="16" dur="500" fill="hold"/>
                                        <p:tgtEl>
                                          <p:spTgt spid="113"/>
                                        </p:tgtEl>
                                        <p:attrNameLst>
                                          <p:attrName>ppt_x</p:attrName>
                                        </p:attrNameLst>
                                      </p:cBhvr>
                                      <p:tavLst>
                                        <p:tav tm="0">
                                          <p:val>
                                            <p:strVal val="0-#ppt_w/2"/>
                                          </p:val>
                                        </p:tav>
                                        <p:tav tm="100000">
                                          <p:val>
                                            <p:strVal val="#ppt_x"/>
                                          </p:val>
                                        </p:tav>
                                      </p:tavLst>
                                    </p:anim>
                                    <p:anim calcmode="lin" valueType="num">
                                      <p:cBhvr additive="base">
                                        <p:cTn id="17" dur="500" fill="hold"/>
                                        <p:tgtEl>
                                          <p:spTgt spid="113"/>
                                        </p:tgtEl>
                                        <p:attrNameLst>
                                          <p:attrName>ppt_y</p:attrName>
                                        </p:attrNameLst>
                                      </p:cBhvr>
                                      <p:tavLst>
                                        <p:tav tm="0">
                                          <p:val>
                                            <p:strVal val="#ppt_y"/>
                                          </p:val>
                                        </p:tav>
                                        <p:tav tm="100000">
                                          <p:val>
                                            <p:strVal val="#ppt_y"/>
                                          </p:val>
                                        </p:tav>
                                      </p:tavLst>
                                    </p:anim>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125"/>
                                        </p:tgtEl>
                                        <p:attrNameLst>
                                          <p:attrName>style.visibility</p:attrName>
                                        </p:attrNameLst>
                                      </p:cBhvr>
                                      <p:to>
                                        <p:strVal val="visible"/>
                                      </p:to>
                                    </p:set>
                                    <p:animEffect transition="in" filter="fade">
                                      <p:cBhvr>
                                        <p:cTn id="21" dur="1000"/>
                                        <p:tgtEl>
                                          <p:spTgt spid="125"/>
                                        </p:tgtEl>
                                      </p:cBhvr>
                                    </p:animEffect>
                                    <p:anim calcmode="lin" valueType="num">
                                      <p:cBhvr>
                                        <p:cTn id="22" dur="1000" fill="hold"/>
                                        <p:tgtEl>
                                          <p:spTgt spid="125"/>
                                        </p:tgtEl>
                                        <p:attrNameLst>
                                          <p:attrName>ppt_x</p:attrName>
                                        </p:attrNameLst>
                                      </p:cBhvr>
                                      <p:tavLst>
                                        <p:tav tm="0">
                                          <p:val>
                                            <p:strVal val="#ppt_x"/>
                                          </p:val>
                                        </p:tav>
                                        <p:tav tm="100000">
                                          <p:val>
                                            <p:strVal val="#ppt_x"/>
                                          </p:val>
                                        </p:tav>
                                      </p:tavLst>
                                    </p:anim>
                                    <p:anim calcmode="lin" valueType="num">
                                      <p:cBhvr>
                                        <p:cTn id="23" dur="1000" fill="hold"/>
                                        <p:tgtEl>
                                          <p:spTgt spid="125"/>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31" presetClass="entr" presetSubtype="0" fill="hold" grpId="0" nodeType="afterEffect">
                                  <p:stCondLst>
                                    <p:cond delay="0"/>
                                  </p:stCondLst>
                                  <p:childTnLst>
                                    <p:set>
                                      <p:cBhvr>
                                        <p:cTn id="26" dur="1" fill="hold">
                                          <p:stCondLst>
                                            <p:cond delay="0"/>
                                          </p:stCondLst>
                                        </p:cTn>
                                        <p:tgtEl>
                                          <p:spTgt spid="135"/>
                                        </p:tgtEl>
                                        <p:attrNameLst>
                                          <p:attrName>style.visibility</p:attrName>
                                        </p:attrNameLst>
                                      </p:cBhvr>
                                      <p:to>
                                        <p:strVal val="visible"/>
                                      </p:to>
                                    </p:set>
                                    <p:anim calcmode="lin" valueType="num">
                                      <p:cBhvr>
                                        <p:cTn id="27" dur="1000" fill="hold"/>
                                        <p:tgtEl>
                                          <p:spTgt spid="135"/>
                                        </p:tgtEl>
                                        <p:attrNameLst>
                                          <p:attrName>ppt_w</p:attrName>
                                        </p:attrNameLst>
                                      </p:cBhvr>
                                      <p:tavLst>
                                        <p:tav tm="0">
                                          <p:val>
                                            <p:fltVal val="0"/>
                                          </p:val>
                                        </p:tav>
                                        <p:tav tm="100000">
                                          <p:val>
                                            <p:strVal val="#ppt_w"/>
                                          </p:val>
                                        </p:tav>
                                      </p:tavLst>
                                    </p:anim>
                                    <p:anim calcmode="lin" valueType="num">
                                      <p:cBhvr>
                                        <p:cTn id="28" dur="1000" fill="hold"/>
                                        <p:tgtEl>
                                          <p:spTgt spid="135"/>
                                        </p:tgtEl>
                                        <p:attrNameLst>
                                          <p:attrName>ppt_h</p:attrName>
                                        </p:attrNameLst>
                                      </p:cBhvr>
                                      <p:tavLst>
                                        <p:tav tm="0">
                                          <p:val>
                                            <p:fltVal val="0"/>
                                          </p:val>
                                        </p:tav>
                                        <p:tav tm="100000">
                                          <p:val>
                                            <p:strVal val="#ppt_h"/>
                                          </p:val>
                                        </p:tav>
                                      </p:tavLst>
                                    </p:anim>
                                    <p:anim calcmode="lin" valueType="num">
                                      <p:cBhvr>
                                        <p:cTn id="29" dur="1000" fill="hold"/>
                                        <p:tgtEl>
                                          <p:spTgt spid="135"/>
                                        </p:tgtEl>
                                        <p:attrNameLst>
                                          <p:attrName>style.rotation</p:attrName>
                                        </p:attrNameLst>
                                      </p:cBhvr>
                                      <p:tavLst>
                                        <p:tav tm="0">
                                          <p:val>
                                            <p:fltVal val="90"/>
                                          </p:val>
                                        </p:tav>
                                        <p:tav tm="100000">
                                          <p:val>
                                            <p:fltVal val="0"/>
                                          </p:val>
                                        </p:tav>
                                      </p:tavLst>
                                    </p:anim>
                                    <p:animEffect transition="in" filter="fade">
                                      <p:cBhvr>
                                        <p:cTn id="30" dur="1000"/>
                                        <p:tgtEl>
                                          <p:spTgt spid="135"/>
                                        </p:tgtEl>
                                      </p:cBhvr>
                                    </p:animEffect>
                                  </p:childTnLst>
                                </p:cTn>
                              </p:par>
                            </p:childTnLst>
                          </p:cTn>
                        </p:par>
                        <p:par>
                          <p:cTn id="31" fill="hold">
                            <p:stCondLst>
                              <p:cond delay="4000"/>
                            </p:stCondLst>
                            <p:childTnLst>
                              <p:par>
                                <p:cTn id="32" presetID="2" presetClass="entr" presetSubtype="2" fill="hold" nodeType="afterEffect">
                                  <p:stCondLst>
                                    <p:cond delay="0"/>
                                  </p:stCondLst>
                                  <p:childTnLst>
                                    <p:set>
                                      <p:cBhvr>
                                        <p:cTn id="33" dur="1" fill="hold">
                                          <p:stCondLst>
                                            <p:cond delay="0"/>
                                          </p:stCondLst>
                                        </p:cTn>
                                        <p:tgtEl>
                                          <p:spTgt spid="126"/>
                                        </p:tgtEl>
                                        <p:attrNameLst>
                                          <p:attrName>style.visibility</p:attrName>
                                        </p:attrNameLst>
                                      </p:cBhvr>
                                      <p:to>
                                        <p:strVal val="visible"/>
                                      </p:to>
                                    </p:set>
                                    <p:anim calcmode="lin" valueType="num">
                                      <p:cBhvr additive="base">
                                        <p:cTn id="34" dur="500" fill="hold"/>
                                        <p:tgtEl>
                                          <p:spTgt spid="126"/>
                                        </p:tgtEl>
                                        <p:attrNameLst>
                                          <p:attrName>ppt_x</p:attrName>
                                        </p:attrNameLst>
                                      </p:cBhvr>
                                      <p:tavLst>
                                        <p:tav tm="0">
                                          <p:val>
                                            <p:strVal val="1+#ppt_w/2"/>
                                          </p:val>
                                        </p:tav>
                                        <p:tav tm="100000">
                                          <p:val>
                                            <p:strVal val="#ppt_x"/>
                                          </p:val>
                                        </p:tav>
                                      </p:tavLst>
                                    </p:anim>
                                    <p:anim calcmode="lin" valueType="num">
                                      <p:cBhvr additive="base">
                                        <p:cTn id="35" dur="500" fill="hold"/>
                                        <p:tgtEl>
                                          <p:spTgt spid="126"/>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24"/>
                                        </p:tgtEl>
                                        <p:attrNameLst>
                                          <p:attrName>style.visibility</p:attrName>
                                        </p:attrNameLst>
                                      </p:cBhvr>
                                      <p:to>
                                        <p:strVal val="visible"/>
                                      </p:to>
                                    </p:set>
                                    <p:animEffect transition="in" filter="fade">
                                      <p:cBhvr>
                                        <p:cTn id="39" dur="1000"/>
                                        <p:tgtEl>
                                          <p:spTgt spid="124"/>
                                        </p:tgtEl>
                                      </p:cBhvr>
                                    </p:animEffect>
                                    <p:anim calcmode="lin" valueType="num">
                                      <p:cBhvr>
                                        <p:cTn id="40" dur="1000" fill="hold"/>
                                        <p:tgtEl>
                                          <p:spTgt spid="124"/>
                                        </p:tgtEl>
                                        <p:attrNameLst>
                                          <p:attrName>ppt_x</p:attrName>
                                        </p:attrNameLst>
                                      </p:cBhvr>
                                      <p:tavLst>
                                        <p:tav tm="0">
                                          <p:val>
                                            <p:strVal val="#ppt_x"/>
                                          </p:val>
                                        </p:tav>
                                        <p:tav tm="100000">
                                          <p:val>
                                            <p:strVal val="#ppt_x"/>
                                          </p:val>
                                        </p:tav>
                                      </p:tavLst>
                                    </p:anim>
                                    <p:anim calcmode="lin" valueType="num">
                                      <p:cBhvr>
                                        <p:cTn id="41" dur="1000" fill="hold"/>
                                        <p:tgtEl>
                                          <p:spTgt spid="124"/>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1" presetClass="entr" presetSubtype="0" fill="hold" grpId="0" nodeType="afterEffect">
                                  <p:stCondLst>
                                    <p:cond delay="0"/>
                                  </p:stCondLst>
                                  <p:childTnLst>
                                    <p:set>
                                      <p:cBhvr>
                                        <p:cTn id="44" dur="1" fill="hold">
                                          <p:stCondLst>
                                            <p:cond delay="0"/>
                                          </p:stCondLst>
                                        </p:cTn>
                                        <p:tgtEl>
                                          <p:spTgt spid="134"/>
                                        </p:tgtEl>
                                        <p:attrNameLst>
                                          <p:attrName>style.visibility</p:attrName>
                                        </p:attrNameLst>
                                      </p:cBhvr>
                                      <p:to>
                                        <p:strVal val="visible"/>
                                      </p:to>
                                    </p:set>
                                    <p:anim calcmode="lin" valueType="num">
                                      <p:cBhvr>
                                        <p:cTn id="45" dur="1000" fill="hold"/>
                                        <p:tgtEl>
                                          <p:spTgt spid="134"/>
                                        </p:tgtEl>
                                        <p:attrNameLst>
                                          <p:attrName>ppt_w</p:attrName>
                                        </p:attrNameLst>
                                      </p:cBhvr>
                                      <p:tavLst>
                                        <p:tav tm="0">
                                          <p:val>
                                            <p:fltVal val="0"/>
                                          </p:val>
                                        </p:tav>
                                        <p:tav tm="100000">
                                          <p:val>
                                            <p:strVal val="#ppt_w"/>
                                          </p:val>
                                        </p:tav>
                                      </p:tavLst>
                                    </p:anim>
                                    <p:anim calcmode="lin" valueType="num">
                                      <p:cBhvr>
                                        <p:cTn id="46" dur="1000" fill="hold"/>
                                        <p:tgtEl>
                                          <p:spTgt spid="134"/>
                                        </p:tgtEl>
                                        <p:attrNameLst>
                                          <p:attrName>ppt_h</p:attrName>
                                        </p:attrNameLst>
                                      </p:cBhvr>
                                      <p:tavLst>
                                        <p:tav tm="0">
                                          <p:val>
                                            <p:fltVal val="0"/>
                                          </p:val>
                                        </p:tav>
                                        <p:tav tm="100000">
                                          <p:val>
                                            <p:strVal val="#ppt_h"/>
                                          </p:val>
                                        </p:tav>
                                      </p:tavLst>
                                    </p:anim>
                                    <p:anim calcmode="lin" valueType="num">
                                      <p:cBhvr>
                                        <p:cTn id="47" dur="1000" fill="hold"/>
                                        <p:tgtEl>
                                          <p:spTgt spid="134"/>
                                        </p:tgtEl>
                                        <p:attrNameLst>
                                          <p:attrName>style.rotation</p:attrName>
                                        </p:attrNameLst>
                                      </p:cBhvr>
                                      <p:tavLst>
                                        <p:tav tm="0">
                                          <p:val>
                                            <p:fltVal val="90"/>
                                          </p:val>
                                        </p:tav>
                                        <p:tav tm="100000">
                                          <p:val>
                                            <p:fltVal val="0"/>
                                          </p:val>
                                        </p:tav>
                                      </p:tavLst>
                                    </p:anim>
                                    <p:animEffect transition="in" filter="fade">
                                      <p:cBhvr>
                                        <p:cTn id="48" dur="1000"/>
                                        <p:tgtEl>
                                          <p:spTgt spid="134"/>
                                        </p:tgtEl>
                                      </p:cBhvr>
                                    </p:animEffect>
                                  </p:childTnLst>
                                </p:cTn>
                              </p:par>
                            </p:childTnLst>
                          </p:cTn>
                        </p:par>
                        <p:par>
                          <p:cTn id="49" fill="hold">
                            <p:stCondLst>
                              <p:cond delay="6500"/>
                            </p:stCondLst>
                            <p:childTnLst>
                              <p:par>
                                <p:cTn id="50" presetID="2" presetClass="entr" presetSubtype="8" fill="hold" nodeType="afterEffect">
                                  <p:stCondLst>
                                    <p:cond delay="0"/>
                                  </p:stCondLst>
                                  <p:childTnLst>
                                    <p:set>
                                      <p:cBhvr>
                                        <p:cTn id="51" dur="1" fill="hold">
                                          <p:stCondLst>
                                            <p:cond delay="0"/>
                                          </p:stCondLst>
                                        </p:cTn>
                                        <p:tgtEl>
                                          <p:spTgt spid="136"/>
                                        </p:tgtEl>
                                        <p:attrNameLst>
                                          <p:attrName>style.visibility</p:attrName>
                                        </p:attrNameLst>
                                      </p:cBhvr>
                                      <p:to>
                                        <p:strVal val="visible"/>
                                      </p:to>
                                    </p:set>
                                    <p:anim calcmode="lin" valueType="num">
                                      <p:cBhvr additive="base">
                                        <p:cTn id="52" dur="500" fill="hold"/>
                                        <p:tgtEl>
                                          <p:spTgt spid="136"/>
                                        </p:tgtEl>
                                        <p:attrNameLst>
                                          <p:attrName>ppt_x</p:attrName>
                                        </p:attrNameLst>
                                      </p:cBhvr>
                                      <p:tavLst>
                                        <p:tav tm="0">
                                          <p:val>
                                            <p:strVal val="0-#ppt_w/2"/>
                                          </p:val>
                                        </p:tav>
                                        <p:tav tm="100000">
                                          <p:val>
                                            <p:strVal val="#ppt_x"/>
                                          </p:val>
                                        </p:tav>
                                      </p:tavLst>
                                    </p:anim>
                                    <p:anim calcmode="lin" valueType="num">
                                      <p:cBhvr additive="base">
                                        <p:cTn id="53" dur="500" fill="hold"/>
                                        <p:tgtEl>
                                          <p:spTgt spid="136"/>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147"/>
                                        </p:tgtEl>
                                        <p:attrNameLst>
                                          <p:attrName>style.visibility</p:attrName>
                                        </p:attrNameLst>
                                      </p:cBhvr>
                                      <p:to>
                                        <p:strVal val="visible"/>
                                      </p:to>
                                    </p:set>
                                    <p:animEffect transition="in" filter="fade">
                                      <p:cBhvr>
                                        <p:cTn id="57" dur="1000"/>
                                        <p:tgtEl>
                                          <p:spTgt spid="147"/>
                                        </p:tgtEl>
                                      </p:cBhvr>
                                    </p:animEffect>
                                    <p:anim calcmode="lin" valueType="num">
                                      <p:cBhvr>
                                        <p:cTn id="58" dur="1000" fill="hold"/>
                                        <p:tgtEl>
                                          <p:spTgt spid="147"/>
                                        </p:tgtEl>
                                        <p:attrNameLst>
                                          <p:attrName>ppt_x</p:attrName>
                                        </p:attrNameLst>
                                      </p:cBhvr>
                                      <p:tavLst>
                                        <p:tav tm="0">
                                          <p:val>
                                            <p:strVal val="#ppt_x"/>
                                          </p:val>
                                        </p:tav>
                                        <p:tav tm="100000">
                                          <p:val>
                                            <p:strVal val="#ppt_x"/>
                                          </p:val>
                                        </p:tav>
                                      </p:tavLst>
                                    </p:anim>
                                    <p:anim calcmode="lin" valueType="num">
                                      <p:cBhvr>
                                        <p:cTn id="59" dur="1000" fill="hold"/>
                                        <p:tgtEl>
                                          <p:spTgt spid="147"/>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31" presetClass="entr" presetSubtype="0" fill="hold" grpId="0" nodeType="afterEffect">
                                  <p:stCondLst>
                                    <p:cond delay="0"/>
                                  </p:stCondLst>
                                  <p:childTnLst>
                                    <p:set>
                                      <p:cBhvr>
                                        <p:cTn id="62" dur="1" fill="hold">
                                          <p:stCondLst>
                                            <p:cond delay="0"/>
                                          </p:stCondLst>
                                        </p:cTn>
                                        <p:tgtEl>
                                          <p:spTgt spid="148"/>
                                        </p:tgtEl>
                                        <p:attrNameLst>
                                          <p:attrName>style.visibility</p:attrName>
                                        </p:attrNameLst>
                                      </p:cBhvr>
                                      <p:to>
                                        <p:strVal val="visible"/>
                                      </p:to>
                                    </p:set>
                                    <p:anim calcmode="lin" valueType="num">
                                      <p:cBhvr>
                                        <p:cTn id="63" dur="1000" fill="hold"/>
                                        <p:tgtEl>
                                          <p:spTgt spid="148"/>
                                        </p:tgtEl>
                                        <p:attrNameLst>
                                          <p:attrName>ppt_w</p:attrName>
                                        </p:attrNameLst>
                                      </p:cBhvr>
                                      <p:tavLst>
                                        <p:tav tm="0">
                                          <p:val>
                                            <p:fltVal val="0"/>
                                          </p:val>
                                        </p:tav>
                                        <p:tav tm="100000">
                                          <p:val>
                                            <p:strVal val="#ppt_w"/>
                                          </p:val>
                                        </p:tav>
                                      </p:tavLst>
                                    </p:anim>
                                    <p:anim calcmode="lin" valueType="num">
                                      <p:cBhvr>
                                        <p:cTn id="64" dur="1000" fill="hold"/>
                                        <p:tgtEl>
                                          <p:spTgt spid="148"/>
                                        </p:tgtEl>
                                        <p:attrNameLst>
                                          <p:attrName>ppt_h</p:attrName>
                                        </p:attrNameLst>
                                      </p:cBhvr>
                                      <p:tavLst>
                                        <p:tav tm="0">
                                          <p:val>
                                            <p:fltVal val="0"/>
                                          </p:val>
                                        </p:tav>
                                        <p:tav tm="100000">
                                          <p:val>
                                            <p:strVal val="#ppt_h"/>
                                          </p:val>
                                        </p:tav>
                                      </p:tavLst>
                                    </p:anim>
                                    <p:anim calcmode="lin" valueType="num">
                                      <p:cBhvr>
                                        <p:cTn id="65" dur="1000" fill="hold"/>
                                        <p:tgtEl>
                                          <p:spTgt spid="148"/>
                                        </p:tgtEl>
                                        <p:attrNameLst>
                                          <p:attrName>style.rotation</p:attrName>
                                        </p:attrNameLst>
                                      </p:cBhvr>
                                      <p:tavLst>
                                        <p:tav tm="0">
                                          <p:val>
                                            <p:fltVal val="90"/>
                                          </p:val>
                                        </p:tav>
                                        <p:tav tm="100000">
                                          <p:val>
                                            <p:fltVal val="0"/>
                                          </p:val>
                                        </p:tav>
                                      </p:tavLst>
                                    </p:anim>
                                    <p:animEffect transition="in" filter="fade">
                                      <p:cBhvr>
                                        <p:cTn id="66"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1786</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2019-10-01T21:38:08Z</dcterms:modified>
</cp:coreProperties>
</file>