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311744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C31C208-068C-4AEB-ABCC-8AFB042E35BB}"/>
              </a:ext>
            </a:extLst>
          </p:cNvPr>
          <p:cNvGrpSpPr/>
          <p:nvPr/>
        </p:nvGrpSpPr>
        <p:grpSpPr>
          <a:xfrm>
            <a:off x="1004581" y="2937317"/>
            <a:ext cx="5396219" cy="2701483"/>
            <a:chOff x="1690381" y="2710112"/>
            <a:chExt cx="5396219" cy="2701483"/>
          </a:xfrm>
          <a:solidFill>
            <a:srgbClr val="0967B9"/>
          </a:solidFill>
        </p:grpSpPr>
        <p:sp>
          <p:nvSpPr>
            <p:cNvPr id="9" name="Freeform 66"/>
            <p:cNvSpPr>
              <a:spLocks/>
            </p:cNvSpPr>
            <p:nvPr/>
          </p:nvSpPr>
          <p:spPr bwMode="auto">
            <a:xfrm>
              <a:off x="1690381" y="3945726"/>
              <a:ext cx="1616842" cy="1465869"/>
            </a:xfrm>
            <a:custGeom>
              <a:avLst/>
              <a:gdLst>
                <a:gd name="T0" fmla="*/ 256 w 1197"/>
                <a:gd name="T1" fmla="*/ 0 h 1155"/>
                <a:gd name="T2" fmla="*/ 0 w 1197"/>
                <a:gd name="T3" fmla="*/ 353 h 1155"/>
                <a:gd name="T4" fmla="*/ 1197 w 1197"/>
                <a:gd name="T5" fmla="*/ 1155 h 1155"/>
                <a:gd name="T6" fmla="*/ 1197 w 1197"/>
                <a:gd name="T7" fmla="*/ 633 h 1155"/>
                <a:gd name="T8" fmla="*/ 256 w 1197"/>
                <a:gd name="T9" fmla="*/ 0 h 1155"/>
              </a:gdLst>
              <a:ahLst/>
              <a:cxnLst>
                <a:cxn ang="0">
                  <a:pos x="T0" y="T1"/>
                </a:cxn>
                <a:cxn ang="0">
                  <a:pos x="T2" y="T3"/>
                </a:cxn>
                <a:cxn ang="0">
                  <a:pos x="T4" y="T5"/>
                </a:cxn>
                <a:cxn ang="0">
                  <a:pos x="T6" y="T7"/>
                </a:cxn>
                <a:cxn ang="0">
                  <a:pos x="T8" y="T9"/>
                </a:cxn>
              </a:cxnLst>
              <a:rect l="0" t="0" r="r" b="b"/>
              <a:pathLst>
                <a:path w="1197" h="1155">
                  <a:moveTo>
                    <a:pt x="256" y="0"/>
                  </a:moveTo>
                  <a:lnTo>
                    <a:pt x="0" y="353"/>
                  </a:lnTo>
                  <a:lnTo>
                    <a:pt x="1197" y="1155"/>
                  </a:lnTo>
                  <a:lnTo>
                    <a:pt x="1197" y="633"/>
                  </a:lnTo>
                  <a:lnTo>
                    <a:pt x="256" y="0"/>
                  </a:lnTo>
                  <a:close/>
                </a:path>
              </a:pathLst>
            </a:custGeom>
            <a:solidFill>
              <a:srgbClr val="00499B"/>
            </a:solidFill>
            <a:ln>
              <a:noFill/>
            </a:ln>
          </p:spPr>
          <p:txBody>
            <a:bodyPr/>
            <a:lstStyle/>
            <a:p>
              <a:pPr defTabSz="1828434" fontAlgn="auto">
                <a:spcBef>
                  <a:spcPts val="0"/>
                </a:spcBef>
                <a:spcAft>
                  <a:spcPts val="0"/>
                </a:spcAft>
                <a:defRPr/>
              </a:pPr>
              <a:endParaRPr lang="id-ID" sz="1351" dirty="0">
                <a:latin typeface="+mn-lt"/>
                <a:ea typeface="+mn-ea"/>
              </a:endParaRPr>
            </a:p>
          </p:txBody>
        </p:sp>
        <p:sp>
          <p:nvSpPr>
            <p:cNvPr id="18" name="Freeform 67"/>
            <p:cNvSpPr>
              <a:spLocks/>
            </p:cNvSpPr>
            <p:nvPr/>
          </p:nvSpPr>
          <p:spPr bwMode="auto">
            <a:xfrm>
              <a:off x="3307223" y="2710112"/>
              <a:ext cx="3779377" cy="2701483"/>
            </a:xfrm>
            <a:custGeom>
              <a:avLst/>
              <a:gdLst>
                <a:gd name="T0" fmla="*/ 0 w 2797"/>
                <a:gd name="T1" fmla="*/ 1607 h 2129"/>
                <a:gd name="T2" fmla="*/ 0 w 2797"/>
                <a:gd name="T3" fmla="*/ 2129 h 2129"/>
                <a:gd name="T4" fmla="*/ 2797 w 2797"/>
                <a:gd name="T5" fmla="*/ 543 h 2129"/>
                <a:gd name="T6" fmla="*/ 2797 w 2797"/>
                <a:gd name="T7" fmla="*/ 0 h 2129"/>
                <a:gd name="T8" fmla="*/ 0 w 2797"/>
                <a:gd name="T9" fmla="*/ 1607 h 2129"/>
              </a:gdLst>
              <a:ahLst/>
              <a:cxnLst>
                <a:cxn ang="0">
                  <a:pos x="T0" y="T1"/>
                </a:cxn>
                <a:cxn ang="0">
                  <a:pos x="T2" y="T3"/>
                </a:cxn>
                <a:cxn ang="0">
                  <a:pos x="T4" y="T5"/>
                </a:cxn>
                <a:cxn ang="0">
                  <a:pos x="T6" y="T7"/>
                </a:cxn>
                <a:cxn ang="0">
                  <a:pos x="T8" y="T9"/>
                </a:cxn>
              </a:cxnLst>
              <a:rect l="0" t="0" r="r" b="b"/>
              <a:pathLst>
                <a:path w="2797" h="2129">
                  <a:moveTo>
                    <a:pt x="0" y="1607"/>
                  </a:moveTo>
                  <a:lnTo>
                    <a:pt x="0" y="2129"/>
                  </a:lnTo>
                  <a:lnTo>
                    <a:pt x="2797" y="543"/>
                  </a:lnTo>
                  <a:lnTo>
                    <a:pt x="2797" y="0"/>
                  </a:lnTo>
                  <a:lnTo>
                    <a:pt x="0" y="1607"/>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6" name="Group 5">
            <a:extLst>
              <a:ext uri="{FF2B5EF4-FFF2-40B4-BE49-F238E27FC236}">
                <a16:creationId xmlns:a16="http://schemas.microsoft.com/office/drawing/2014/main" id="{347415B1-E8C7-49EC-8466-409868B38049}"/>
              </a:ext>
            </a:extLst>
          </p:cNvPr>
          <p:cNvGrpSpPr/>
          <p:nvPr/>
        </p:nvGrpSpPr>
        <p:grpSpPr>
          <a:xfrm>
            <a:off x="1428823" y="2171359"/>
            <a:ext cx="4971977" cy="2553041"/>
            <a:chOff x="2114623" y="2038748"/>
            <a:chExt cx="4971977" cy="2553041"/>
          </a:xfrm>
          <a:solidFill>
            <a:srgbClr val="157EBF"/>
          </a:solidFill>
        </p:grpSpPr>
        <p:sp>
          <p:nvSpPr>
            <p:cNvPr id="10" name="Freeform 68"/>
            <p:cNvSpPr>
              <a:spLocks/>
            </p:cNvSpPr>
            <p:nvPr/>
          </p:nvSpPr>
          <p:spPr bwMode="auto">
            <a:xfrm>
              <a:off x="2114623" y="3515581"/>
              <a:ext cx="1185009" cy="1076207"/>
            </a:xfrm>
            <a:custGeom>
              <a:avLst/>
              <a:gdLst>
                <a:gd name="T0" fmla="*/ 191 w 877"/>
                <a:gd name="T1" fmla="*/ 0 h 848"/>
                <a:gd name="T2" fmla="*/ 0 w 877"/>
                <a:gd name="T3" fmla="*/ 261 h 848"/>
                <a:gd name="T4" fmla="*/ 877 w 877"/>
                <a:gd name="T5" fmla="*/ 848 h 848"/>
                <a:gd name="T6" fmla="*/ 877 w 877"/>
                <a:gd name="T7" fmla="*/ 458 h 848"/>
                <a:gd name="T8" fmla="*/ 191 w 877"/>
                <a:gd name="T9" fmla="*/ 0 h 848"/>
              </a:gdLst>
              <a:ahLst/>
              <a:cxnLst>
                <a:cxn ang="0">
                  <a:pos x="T0" y="T1"/>
                </a:cxn>
                <a:cxn ang="0">
                  <a:pos x="T2" y="T3"/>
                </a:cxn>
                <a:cxn ang="0">
                  <a:pos x="T4" y="T5"/>
                </a:cxn>
                <a:cxn ang="0">
                  <a:pos x="T6" y="T7"/>
                </a:cxn>
                <a:cxn ang="0">
                  <a:pos x="T8" y="T9"/>
                </a:cxn>
              </a:cxnLst>
              <a:rect l="0" t="0" r="r" b="b"/>
              <a:pathLst>
                <a:path w="877" h="848">
                  <a:moveTo>
                    <a:pt x="191" y="0"/>
                  </a:moveTo>
                  <a:lnTo>
                    <a:pt x="0" y="261"/>
                  </a:lnTo>
                  <a:lnTo>
                    <a:pt x="877" y="848"/>
                  </a:lnTo>
                  <a:lnTo>
                    <a:pt x="877" y="458"/>
                  </a:lnTo>
                  <a:lnTo>
                    <a:pt x="191" y="0"/>
                  </a:lnTo>
                  <a:close/>
                </a:path>
              </a:pathLst>
            </a:custGeom>
            <a:solidFill>
              <a:srgbClr val="0060A1"/>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19" name="Freeform 69"/>
            <p:cNvSpPr>
              <a:spLocks/>
            </p:cNvSpPr>
            <p:nvPr/>
          </p:nvSpPr>
          <p:spPr bwMode="auto">
            <a:xfrm>
              <a:off x="3299632" y="2038748"/>
              <a:ext cx="3786968" cy="2553041"/>
            </a:xfrm>
            <a:custGeom>
              <a:avLst/>
              <a:gdLst>
                <a:gd name="T0" fmla="*/ 0 w 2803"/>
                <a:gd name="T1" fmla="*/ 1622 h 2012"/>
                <a:gd name="T2" fmla="*/ 0 w 2803"/>
                <a:gd name="T3" fmla="*/ 1622 h 2012"/>
                <a:gd name="T4" fmla="*/ 0 w 2803"/>
                <a:gd name="T5" fmla="*/ 2012 h 2012"/>
                <a:gd name="T6" fmla="*/ 2803 w 2803"/>
                <a:gd name="T7" fmla="*/ 405 h 2012"/>
                <a:gd name="T8" fmla="*/ 2803 w 2803"/>
                <a:gd name="T9" fmla="*/ 0 h 2012"/>
                <a:gd name="T10" fmla="*/ 0 w 2803"/>
                <a:gd name="T11" fmla="*/ 1622 h 2012"/>
              </a:gdLst>
              <a:ahLst/>
              <a:cxnLst>
                <a:cxn ang="0">
                  <a:pos x="T0" y="T1"/>
                </a:cxn>
                <a:cxn ang="0">
                  <a:pos x="T2" y="T3"/>
                </a:cxn>
                <a:cxn ang="0">
                  <a:pos x="T4" y="T5"/>
                </a:cxn>
                <a:cxn ang="0">
                  <a:pos x="T6" y="T7"/>
                </a:cxn>
                <a:cxn ang="0">
                  <a:pos x="T8" y="T9"/>
                </a:cxn>
                <a:cxn ang="0">
                  <a:pos x="T10" y="T11"/>
                </a:cxn>
              </a:cxnLst>
              <a:rect l="0" t="0" r="r" b="b"/>
              <a:pathLst>
                <a:path w="2803" h="2012">
                  <a:moveTo>
                    <a:pt x="0" y="1622"/>
                  </a:moveTo>
                  <a:lnTo>
                    <a:pt x="0" y="1622"/>
                  </a:lnTo>
                  <a:lnTo>
                    <a:pt x="0" y="2012"/>
                  </a:lnTo>
                  <a:lnTo>
                    <a:pt x="2803" y="405"/>
                  </a:lnTo>
                  <a:lnTo>
                    <a:pt x="2803" y="0"/>
                  </a:lnTo>
                  <a:lnTo>
                    <a:pt x="0" y="1622"/>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4" name="Group 3">
            <a:extLst>
              <a:ext uri="{FF2B5EF4-FFF2-40B4-BE49-F238E27FC236}">
                <a16:creationId xmlns:a16="http://schemas.microsoft.com/office/drawing/2014/main" id="{6978BF6C-A3BE-4F8A-895F-9F054695313F}"/>
              </a:ext>
            </a:extLst>
          </p:cNvPr>
          <p:cNvGrpSpPr/>
          <p:nvPr/>
        </p:nvGrpSpPr>
        <p:grpSpPr>
          <a:xfrm>
            <a:off x="1767879" y="1371600"/>
            <a:ext cx="4632921" cy="2576657"/>
            <a:chOff x="2453679" y="1371600"/>
            <a:chExt cx="4632921" cy="2576657"/>
          </a:xfrm>
          <a:solidFill>
            <a:srgbClr val="239BD3"/>
          </a:solidFill>
        </p:grpSpPr>
        <p:sp>
          <p:nvSpPr>
            <p:cNvPr id="11" name="Freeform 70"/>
            <p:cNvSpPr>
              <a:spLocks/>
            </p:cNvSpPr>
            <p:nvPr/>
          </p:nvSpPr>
          <p:spPr bwMode="auto">
            <a:xfrm>
              <a:off x="2453679" y="3071940"/>
              <a:ext cx="850170" cy="876317"/>
            </a:xfrm>
            <a:custGeom>
              <a:avLst/>
              <a:gdLst>
                <a:gd name="T0" fmla="*/ 629 w 629"/>
                <a:gd name="T1" fmla="*/ 290 h 691"/>
                <a:gd name="T2" fmla="*/ 195 w 629"/>
                <a:gd name="T3" fmla="*/ 0 h 691"/>
                <a:gd name="T4" fmla="*/ 0 w 629"/>
                <a:gd name="T5" fmla="*/ 272 h 691"/>
                <a:gd name="T6" fmla="*/ 629 w 629"/>
                <a:gd name="T7" fmla="*/ 691 h 691"/>
                <a:gd name="T8" fmla="*/ 629 w 629"/>
                <a:gd name="T9" fmla="*/ 295 h 691"/>
                <a:gd name="T10" fmla="*/ 629 w 629"/>
                <a:gd name="T11" fmla="*/ 290 h 691"/>
              </a:gdLst>
              <a:ahLst/>
              <a:cxnLst>
                <a:cxn ang="0">
                  <a:pos x="T0" y="T1"/>
                </a:cxn>
                <a:cxn ang="0">
                  <a:pos x="T2" y="T3"/>
                </a:cxn>
                <a:cxn ang="0">
                  <a:pos x="T4" y="T5"/>
                </a:cxn>
                <a:cxn ang="0">
                  <a:pos x="T6" y="T7"/>
                </a:cxn>
                <a:cxn ang="0">
                  <a:pos x="T8" y="T9"/>
                </a:cxn>
                <a:cxn ang="0">
                  <a:pos x="T10" y="T11"/>
                </a:cxn>
              </a:cxnLst>
              <a:rect l="0" t="0" r="r" b="b"/>
              <a:pathLst>
                <a:path w="629" h="691">
                  <a:moveTo>
                    <a:pt x="629" y="290"/>
                  </a:moveTo>
                  <a:lnTo>
                    <a:pt x="195" y="0"/>
                  </a:lnTo>
                  <a:lnTo>
                    <a:pt x="0" y="272"/>
                  </a:lnTo>
                  <a:lnTo>
                    <a:pt x="629" y="691"/>
                  </a:lnTo>
                  <a:lnTo>
                    <a:pt x="629" y="295"/>
                  </a:lnTo>
                  <a:lnTo>
                    <a:pt x="629" y="290"/>
                  </a:lnTo>
                  <a:close/>
                </a:path>
              </a:pathLst>
            </a:custGeom>
            <a:solidFill>
              <a:srgbClr val="057DB5"/>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20" name="Freeform 71"/>
            <p:cNvSpPr>
              <a:spLocks/>
            </p:cNvSpPr>
            <p:nvPr/>
          </p:nvSpPr>
          <p:spPr bwMode="auto">
            <a:xfrm>
              <a:off x="3303849" y="1371600"/>
              <a:ext cx="3782751" cy="2576657"/>
            </a:xfrm>
            <a:custGeom>
              <a:avLst/>
              <a:gdLst>
                <a:gd name="T0" fmla="*/ 0 w 2800"/>
                <a:gd name="T1" fmla="*/ 1635 h 2031"/>
                <a:gd name="T2" fmla="*/ 0 w 2800"/>
                <a:gd name="T3" fmla="*/ 2031 h 2031"/>
                <a:gd name="T4" fmla="*/ 2800 w 2800"/>
                <a:gd name="T5" fmla="*/ 409 h 2031"/>
                <a:gd name="T6" fmla="*/ 2800 w 2800"/>
                <a:gd name="T7" fmla="*/ 0 h 2031"/>
                <a:gd name="T8" fmla="*/ 0 w 2800"/>
                <a:gd name="T9" fmla="*/ 1635 h 2031"/>
              </a:gdLst>
              <a:ahLst/>
              <a:cxnLst>
                <a:cxn ang="0">
                  <a:pos x="T0" y="T1"/>
                </a:cxn>
                <a:cxn ang="0">
                  <a:pos x="T2" y="T3"/>
                </a:cxn>
                <a:cxn ang="0">
                  <a:pos x="T4" y="T5"/>
                </a:cxn>
                <a:cxn ang="0">
                  <a:pos x="T6" y="T7"/>
                </a:cxn>
                <a:cxn ang="0">
                  <a:pos x="T8" y="T9"/>
                </a:cxn>
              </a:cxnLst>
              <a:rect l="0" t="0" r="r" b="b"/>
              <a:pathLst>
                <a:path w="2800" h="2031">
                  <a:moveTo>
                    <a:pt x="0" y="1635"/>
                  </a:moveTo>
                  <a:lnTo>
                    <a:pt x="0" y="2031"/>
                  </a:lnTo>
                  <a:lnTo>
                    <a:pt x="2800" y="409"/>
                  </a:lnTo>
                  <a:lnTo>
                    <a:pt x="2800" y="0"/>
                  </a:lnTo>
                  <a:lnTo>
                    <a:pt x="0" y="1635"/>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13" name="Group 12">
            <a:extLst>
              <a:ext uri="{FF2B5EF4-FFF2-40B4-BE49-F238E27FC236}">
                <a16:creationId xmlns:a16="http://schemas.microsoft.com/office/drawing/2014/main" id="{CDB3A2A3-D4BF-48C5-A49A-2D4F405C3446}"/>
              </a:ext>
            </a:extLst>
          </p:cNvPr>
          <p:cNvGrpSpPr/>
          <p:nvPr/>
        </p:nvGrpSpPr>
        <p:grpSpPr>
          <a:xfrm>
            <a:off x="457200" y="3837963"/>
            <a:ext cx="5943600" cy="2867637"/>
            <a:chOff x="1143000" y="3580525"/>
            <a:chExt cx="5943600" cy="2867637"/>
          </a:xfrm>
          <a:solidFill>
            <a:srgbClr val="0050AA"/>
          </a:solidFill>
        </p:grpSpPr>
        <p:sp>
          <p:nvSpPr>
            <p:cNvPr id="12" name="Freeform 72"/>
            <p:cNvSpPr>
              <a:spLocks/>
            </p:cNvSpPr>
            <p:nvPr/>
          </p:nvSpPr>
          <p:spPr bwMode="auto">
            <a:xfrm>
              <a:off x="1143000" y="4521784"/>
              <a:ext cx="2156632" cy="1926378"/>
            </a:xfrm>
            <a:custGeom>
              <a:avLst/>
              <a:gdLst>
                <a:gd name="T0" fmla="*/ 330 w 1596"/>
                <a:gd name="T1" fmla="*/ 0 h 1518"/>
                <a:gd name="T2" fmla="*/ 0 w 1596"/>
                <a:gd name="T3" fmla="*/ 451 h 1518"/>
                <a:gd name="T4" fmla="*/ 1596 w 1596"/>
                <a:gd name="T5" fmla="*/ 1518 h 1518"/>
                <a:gd name="T6" fmla="*/ 1596 w 1596"/>
                <a:gd name="T7" fmla="*/ 848 h 1518"/>
                <a:gd name="T8" fmla="*/ 330 w 1596"/>
                <a:gd name="T9" fmla="*/ 0 h 1518"/>
              </a:gdLst>
              <a:ahLst/>
              <a:cxnLst>
                <a:cxn ang="0">
                  <a:pos x="T0" y="T1"/>
                </a:cxn>
                <a:cxn ang="0">
                  <a:pos x="T2" y="T3"/>
                </a:cxn>
                <a:cxn ang="0">
                  <a:pos x="T4" y="T5"/>
                </a:cxn>
                <a:cxn ang="0">
                  <a:pos x="T6" y="T7"/>
                </a:cxn>
                <a:cxn ang="0">
                  <a:pos x="T8" y="T9"/>
                </a:cxn>
              </a:cxnLst>
              <a:rect l="0" t="0" r="r" b="b"/>
              <a:pathLst>
                <a:path w="1596" h="1518">
                  <a:moveTo>
                    <a:pt x="330" y="0"/>
                  </a:moveTo>
                  <a:lnTo>
                    <a:pt x="0" y="451"/>
                  </a:lnTo>
                  <a:lnTo>
                    <a:pt x="1596" y="1518"/>
                  </a:lnTo>
                  <a:lnTo>
                    <a:pt x="1596" y="848"/>
                  </a:lnTo>
                  <a:lnTo>
                    <a:pt x="330" y="0"/>
                  </a:lnTo>
                  <a:close/>
                </a:path>
              </a:pathLst>
            </a:custGeom>
            <a:solidFill>
              <a:srgbClr val="00328C"/>
            </a:solidFill>
            <a:ln>
              <a:noFill/>
            </a:ln>
          </p:spPr>
          <p:txBody>
            <a:bodyPr/>
            <a:lstStyle/>
            <a:p>
              <a:pPr defTabSz="1828434" fontAlgn="auto">
                <a:spcBef>
                  <a:spcPts val="0"/>
                </a:spcBef>
                <a:spcAft>
                  <a:spcPts val="0"/>
                </a:spcAft>
                <a:defRPr/>
              </a:pPr>
              <a:endParaRPr lang="id-ID" sz="1351" dirty="0">
                <a:latin typeface="+mn-lt"/>
                <a:ea typeface="+mn-ea"/>
              </a:endParaRPr>
            </a:p>
          </p:txBody>
        </p:sp>
        <p:sp>
          <p:nvSpPr>
            <p:cNvPr id="21" name="Freeform 73"/>
            <p:cNvSpPr>
              <a:spLocks/>
            </p:cNvSpPr>
            <p:nvPr/>
          </p:nvSpPr>
          <p:spPr bwMode="auto">
            <a:xfrm>
              <a:off x="3299632" y="3580525"/>
              <a:ext cx="3786968" cy="2867637"/>
            </a:xfrm>
            <a:custGeom>
              <a:avLst/>
              <a:gdLst>
                <a:gd name="T0" fmla="*/ 0 w 2803"/>
                <a:gd name="T1" fmla="*/ 1590 h 2260"/>
                <a:gd name="T2" fmla="*/ 0 w 2803"/>
                <a:gd name="T3" fmla="*/ 2260 h 2260"/>
                <a:gd name="T4" fmla="*/ 2803 w 2803"/>
                <a:gd name="T5" fmla="*/ 692 h 2260"/>
                <a:gd name="T6" fmla="*/ 2803 w 2803"/>
                <a:gd name="T7" fmla="*/ 0 h 2260"/>
                <a:gd name="T8" fmla="*/ 0 w 2803"/>
                <a:gd name="T9" fmla="*/ 1590 h 2260"/>
              </a:gdLst>
              <a:ahLst/>
              <a:cxnLst>
                <a:cxn ang="0">
                  <a:pos x="T0" y="T1"/>
                </a:cxn>
                <a:cxn ang="0">
                  <a:pos x="T2" y="T3"/>
                </a:cxn>
                <a:cxn ang="0">
                  <a:pos x="T4" y="T5"/>
                </a:cxn>
                <a:cxn ang="0">
                  <a:pos x="T6" y="T7"/>
                </a:cxn>
                <a:cxn ang="0">
                  <a:pos x="T8" y="T9"/>
                </a:cxn>
              </a:cxnLst>
              <a:rect l="0" t="0" r="r" b="b"/>
              <a:pathLst>
                <a:path w="2803" h="2260">
                  <a:moveTo>
                    <a:pt x="0" y="1590"/>
                  </a:moveTo>
                  <a:lnTo>
                    <a:pt x="0" y="2260"/>
                  </a:lnTo>
                  <a:lnTo>
                    <a:pt x="2803" y="692"/>
                  </a:lnTo>
                  <a:lnTo>
                    <a:pt x="2803" y="0"/>
                  </a:lnTo>
                  <a:lnTo>
                    <a:pt x="0" y="1590"/>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3" name="Group 2">
            <a:extLst>
              <a:ext uri="{FF2B5EF4-FFF2-40B4-BE49-F238E27FC236}">
                <a16:creationId xmlns:a16="http://schemas.microsoft.com/office/drawing/2014/main" id="{D5A1C75F-FE85-4B92-938F-7952BEE9A749}"/>
              </a:ext>
            </a:extLst>
          </p:cNvPr>
          <p:cNvGrpSpPr/>
          <p:nvPr/>
        </p:nvGrpSpPr>
        <p:grpSpPr>
          <a:xfrm>
            <a:off x="2118743" y="2286000"/>
            <a:ext cx="1109944" cy="973310"/>
            <a:chOff x="2804543" y="2306112"/>
            <a:chExt cx="1109944" cy="973310"/>
          </a:xfrm>
          <a:solidFill>
            <a:srgbClr val="36B8E3"/>
          </a:solidFill>
        </p:grpSpPr>
        <p:sp>
          <p:nvSpPr>
            <p:cNvPr id="22" name="Freeform 53"/>
            <p:cNvSpPr>
              <a:spLocks/>
            </p:cNvSpPr>
            <p:nvPr/>
          </p:nvSpPr>
          <p:spPr bwMode="auto">
            <a:xfrm>
              <a:off x="3309753" y="2306112"/>
              <a:ext cx="604734" cy="973310"/>
            </a:xfrm>
            <a:custGeom>
              <a:avLst/>
              <a:gdLst>
                <a:gd name="T0" fmla="*/ 0 w 498"/>
                <a:gd name="T1" fmla="*/ 853 h 853"/>
                <a:gd name="T2" fmla="*/ 0 w 498"/>
                <a:gd name="T3" fmla="*/ 0 h 853"/>
                <a:gd name="T4" fmla="*/ 498 w 498"/>
                <a:gd name="T5" fmla="*/ 562 h 853"/>
                <a:gd name="T6" fmla="*/ 0 w 498"/>
                <a:gd name="T7" fmla="*/ 853 h 853"/>
              </a:gdLst>
              <a:ahLst/>
              <a:cxnLst>
                <a:cxn ang="0">
                  <a:pos x="T0" y="T1"/>
                </a:cxn>
                <a:cxn ang="0">
                  <a:pos x="T2" y="T3"/>
                </a:cxn>
                <a:cxn ang="0">
                  <a:pos x="T4" y="T5"/>
                </a:cxn>
                <a:cxn ang="0">
                  <a:pos x="T6" y="T7"/>
                </a:cxn>
              </a:cxnLst>
              <a:rect l="0" t="0" r="r" b="b"/>
              <a:pathLst>
                <a:path w="498" h="853">
                  <a:moveTo>
                    <a:pt x="0" y="853"/>
                  </a:moveTo>
                  <a:lnTo>
                    <a:pt x="0" y="0"/>
                  </a:lnTo>
                  <a:lnTo>
                    <a:pt x="498" y="562"/>
                  </a:lnTo>
                  <a:lnTo>
                    <a:pt x="0" y="853"/>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sp>
          <p:nvSpPr>
            <p:cNvPr id="23" name="Freeform 54"/>
            <p:cNvSpPr>
              <a:spLocks/>
            </p:cNvSpPr>
            <p:nvPr/>
          </p:nvSpPr>
          <p:spPr bwMode="auto">
            <a:xfrm>
              <a:off x="2804543" y="2306112"/>
              <a:ext cx="505210" cy="973310"/>
            </a:xfrm>
            <a:custGeom>
              <a:avLst/>
              <a:gdLst>
                <a:gd name="T0" fmla="*/ 416 w 416"/>
                <a:gd name="T1" fmla="*/ 0 h 853"/>
                <a:gd name="T2" fmla="*/ 0 w 416"/>
                <a:gd name="T3" fmla="*/ 574 h 853"/>
                <a:gd name="T4" fmla="*/ 416 w 416"/>
                <a:gd name="T5" fmla="*/ 853 h 853"/>
                <a:gd name="T6" fmla="*/ 416 w 416"/>
                <a:gd name="T7" fmla="*/ 0 h 853"/>
              </a:gdLst>
              <a:ahLst/>
              <a:cxnLst>
                <a:cxn ang="0">
                  <a:pos x="T0" y="T1"/>
                </a:cxn>
                <a:cxn ang="0">
                  <a:pos x="T2" y="T3"/>
                </a:cxn>
                <a:cxn ang="0">
                  <a:pos x="T4" y="T5"/>
                </a:cxn>
                <a:cxn ang="0">
                  <a:pos x="T6" y="T7"/>
                </a:cxn>
              </a:cxnLst>
              <a:rect l="0" t="0" r="r" b="b"/>
              <a:pathLst>
                <a:path w="416" h="853">
                  <a:moveTo>
                    <a:pt x="416" y="0"/>
                  </a:moveTo>
                  <a:lnTo>
                    <a:pt x="0" y="574"/>
                  </a:lnTo>
                  <a:lnTo>
                    <a:pt x="416" y="853"/>
                  </a:lnTo>
                  <a:lnTo>
                    <a:pt x="416" y="0"/>
                  </a:lnTo>
                  <a:close/>
                </a:path>
              </a:pathLst>
            </a:custGeom>
            <a:solidFill>
              <a:srgbClr val="189AC5"/>
            </a:solidFill>
            <a:ln>
              <a:noFill/>
            </a:ln>
          </p:spPr>
          <p:txBody>
            <a:bodyPr/>
            <a:lstStyle/>
            <a:p>
              <a:pPr defTabSz="1828434" fontAlgn="auto">
                <a:spcBef>
                  <a:spcPts val="0"/>
                </a:spcBef>
                <a:spcAft>
                  <a:spcPts val="0"/>
                </a:spcAft>
                <a:defRPr/>
              </a:pPr>
              <a:endParaRPr lang="id-ID" sz="1351">
                <a:latin typeface="+mn-lt"/>
                <a:ea typeface="+mn-ea"/>
              </a:endParaRPr>
            </a:p>
          </p:txBody>
        </p:sp>
      </p:grpSp>
      <p:sp>
        <p:nvSpPr>
          <p:cNvPr id="38" name="TextBox 37">
            <a:extLst>
              <a:ext uri="{FF2B5EF4-FFF2-40B4-BE49-F238E27FC236}">
                <a16:creationId xmlns:a16="http://schemas.microsoft.com/office/drawing/2014/main" id="{4D57FE71-C824-4731-8921-2B388CA610FA}"/>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39" name="TextBox 38">
            <a:extLst>
              <a:ext uri="{FF2B5EF4-FFF2-40B4-BE49-F238E27FC236}">
                <a16:creationId xmlns:a16="http://schemas.microsoft.com/office/drawing/2014/main" id="{6379D81C-23D9-4511-8560-46250FF9461E}"/>
              </a:ext>
            </a:extLst>
          </p:cNvPr>
          <p:cNvSpPr txBox="1"/>
          <p:nvPr/>
        </p:nvSpPr>
        <p:spPr>
          <a:xfrm>
            <a:off x="6934198" y="384631"/>
            <a:ext cx="5029200" cy="1231106"/>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01</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40" name="TextBox 39">
            <a:extLst>
              <a:ext uri="{FF2B5EF4-FFF2-40B4-BE49-F238E27FC236}">
                <a16:creationId xmlns:a16="http://schemas.microsoft.com/office/drawing/2014/main" id="{A422EF74-F78F-4459-AD4E-5375D15829F1}"/>
              </a:ext>
            </a:extLst>
          </p:cNvPr>
          <p:cNvSpPr txBox="1"/>
          <p:nvPr/>
        </p:nvSpPr>
        <p:spPr>
          <a:xfrm>
            <a:off x="6934197" y="1664791"/>
            <a:ext cx="5029200" cy="1231106"/>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02</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57B4CA1E-C054-4ED0-86C6-36FBB52748DD}"/>
              </a:ext>
            </a:extLst>
          </p:cNvPr>
          <p:cNvSpPr txBox="1"/>
          <p:nvPr/>
        </p:nvSpPr>
        <p:spPr>
          <a:xfrm>
            <a:off x="6934196" y="2944951"/>
            <a:ext cx="5029200" cy="1231106"/>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03</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0AF2158-2B27-472D-AB92-8379C49A6414}"/>
              </a:ext>
            </a:extLst>
          </p:cNvPr>
          <p:cNvSpPr txBox="1"/>
          <p:nvPr/>
        </p:nvSpPr>
        <p:spPr>
          <a:xfrm>
            <a:off x="6934200" y="4225111"/>
            <a:ext cx="5029200" cy="1231106"/>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04</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4BB1FB2C-BE9E-4A5D-806F-3550ACF0DC2B}"/>
              </a:ext>
            </a:extLst>
          </p:cNvPr>
          <p:cNvSpPr txBox="1"/>
          <p:nvPr/>
        </p:nvSpPr>
        <p:spPr>
          <a:xfrm>
            <a:off x="6934195" y="5505271"/>
            <a:ext cx="5029200" cy="1231106"/>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 05</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grpSp>
        <p:nvGrpSpPr>
          <p:cNvPr id="16" name="Group 15">
            <a:extLst>
              <a:ext uri="{FF2B5EF4-FFF2-40B4-BE49-F238E27FC236}">
                <a16:creationId xmlns:a16="http://schemas.microsoft.com/office/drawing/2014/main" id="{E3F4390D-13DB-4641-BA35-F6DBEA39262C}"/>
              </a:ext>
            </a:extLst>
          </p:cNvPr>
          <p:cNvGrpSpPr/>
          <p:nvPr/>
        </p:nvGrpSpPr>
        <p:grpSpPr>
          <a:xfrm>
            <a:off x="2779078" y="2353925"/>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14" name="Oval 13">
              <a:extLst>
                <a:ext uri="{FF2B5EF4-FFF2-40B4-BE49-F238E27FC236}">
                  <a16:creationId xmlns:a16="http://schemas.microsoft.com/office/drawing/2014/main" id="{CA31F5DF-208F-4E54-8820-2E32E0FF4BB0}"/>
                </a:ext>
              </a:extLst>
            </p:cNvPr>
            <p:cNvSpPr>
              <a:spLocks noChangeAspect="1"/>
            </p:cNvSpPr>
            <p:nvPr/>
          </p:nvSpPr>
          <p:spPr>
            <a:xfrm>
              <a:off x="2931478" y="2374037"/>
              <a:ext cx="457200" cy="457200"/>
            </a:xfrm>
            <a:prstGeom prst="ellipse">
              <a:avLst/>
            </a:prstGeom>
            <a:solidFill>
              <a:schemeClr val="bg1"/>
            </a:soli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13EE059C-846D-4DB9-B53B-B49BB1E12D19}"/>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01</a:t>
              </a:r>
            </a:p>
          </p:txBody>
        </p:sp>
      </p:grpSp>
      <p:grpSp>
        <p:nvGrpSpPr>
          <p:cNvPr id="47" name="Group 46">
            <a:extLst>
              <a:ext uri="{FF2B5EF4-FFF2-40B4-BE49-F238E27FC236}">
                <a16:creationId xmlns:a16="http://schemas.microsoft.com/office/drawing/2014/main" id="{CB602E5D-69E7-48D4-B521-57B5ACA8F393}"/>
              </a:ext>
            </a:extLst>
          </p:cNvPr>
          <p:cNvGrpSpPr/>
          <p:nvPr/>
        </p:nvGrpSpPr>
        <p:grpSpPr>
          <a:xfrm>
            <a:off x="6172372" y="137308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48" name="Oval 47">
              <a:extLst>
                <a:ext uri="{FF2B5EF4-FFF2-40B4-BE49-F238E27FC236}">
                  <a16:creationId xmlns:a16="http://schemas.microsoft.com/office/drawing/2014/main" id="{A7D71024-689D-436D-8106-A2C4A7C037C3}"/>
                </a:ext>
              </a:extLst>
            </p:cNvPr>
            <p:cNvSpPr>
              <a:spLocks noChangeAspect="1"/>
            </p:cNvSpPr>
            <p:nvPr/>
          </p:nvSpPr>
          <p:spPr>
            <a:xfrm>
              <a:off x="2931478" y="2374037"/>
              <a:ext cx="457200" cy="457200"/>
            </a:xfrm>
            <a:prstGeom prst="ellipse">
              <a:avLst/>
            </a:prstGeom>
            <a:solidFill>
              <a:schemeClr val="bg1"/>
            </a:soli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14971AF6-7C1B-4F9D-9136-20D8C3D6965F}"/>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02</a:t>
              </a:r>
            </a:p>
          </p:txBody>
        </p:sp>
      </p:grpSp>
      <p:grpSp>
        <p:nvGrpSpPr>
          <p:cNvPr id="50" name="Group 49">
            <a:extLst>
              <a:ext uri="{FF2B5EF4-FFF2-40B4-BE49-F238E27FC236}">
                <a16:creationId xmlns:a16="http://schemas.microsoft.com/office/drawing/2014/main" id="{AD12E0D3-F081-4DF0-A0BE-71C535BA8879}"/>
              </a:ext>
            </a:extLst>
          </p:cNvPr>
          <p:cNvGrpSpPr/>
          <p:nvPr/>
        </p:nvGrpSpPr>
        <p:grpSpPr>
          <a:xfrm>
            <a:off x="6172372" y="2161174"/>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51" name="Oval 50">
              <a:extLst>
                <a:ext uri="{FF2B5EF4-FFF2-40B4-BE49-F238E27FC236}">
                  <a16:creationId xmlns:a16="http://schemas.microsoft.com/office/drawing/2014/main" id="{8D29AA12-F5AD-4C04-AF26-26F71F955E9B}"/>
                </a:ext>
              </a:extLst>
            </p:cNvPr>
            <p:cNvSpPr>
              <a:spLocks noChangeAspect="1"/>
            </p:cNvSpPr>
            <p:nvPr/>
          </p:nvSpPr>
          <p:spPr>
            <a:xfrm>
              <a:off x="2931478" y="2374037"/>
              <a:ext cx="457200" cy="457200"/>
            </a:xfrm>
            <a:prstGeom prst="ellipse">
              <a:avLst/>
            </a:prstGeom>
            <a:solidFill>
              <a:schemeClr val="bg1"/>
            </a:soli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C83BF3D8-9311-4F24-9C17-E2982993FB7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03</a:t>
              </a:r>
            </a:p>
          </p:txBody>
        </p:sp>
      </p:grpSp>
      <p:grpSp>
        <p:nvGrpSpPr>
          <p:cNvPr id="71" name="Group 70">
            <a:extLst>
              <a:ext uri="{FF2B5EF4-FFF2-40B4-BE49-F238E27FC236}">
                <a16:creationId xmlns:a16="http://schemas.microsoft.com/office/drawing/2014/main" id="{9A3CFB87-7BA7-432B-84F5-23B0107C8A02}"/>
              </a:ext>
            </a:extLst>
          </p:cNvPr>
          <p:cNvGrpSpPr/>
          <p:nvPr/>
        </p:nvGrpSpPr>
        <p:grpSpPr>
          <a:xfrm>
            <a:off x="6162868" y="294495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2" name="Oval 71">
              <a:extLst>
                <a:ext uri="{FF2B5EF4-FFF2-40B4-BE49-F238E27FC236}">
                  <a16:creationId xmlns:a16="http://schemas.microsoft.com/office/drawing/2014/main" id="{1D1F4F53-8375-41B4-A460-33F721AE031D}"/>
                </a:ext>
              </a:extLst>
            </p:cNvPr>
            <p:cNvSpPr>
              <a:spLocks noChangeAspect="1"/>
            </p:cNvSpPr>
            <p:nvPr/>
          </p:nvSpPr>
          <p:spPr>
            <a:xfrm>
              <a:off x="2931478" y="2374037"/>
              <a:ext cx="457200" cy="457200"/>
            </a:xfrm>
            <a:prstGeom prst="ellipse">
              <a:avLst/>
            </a:prstGeom>
            <a:solidFill>
              <a:schemeClr val="bg1"/>
            </a:soli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CE8A7463-B0F5-4762-8818-B5D7CC3E695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04</a:t>
              </a:r>
            </a:p>
          </p:txBody>
        </p:sp>
      </p:grpSp>
      <p:grpSp>
        <p:nvGrpSpPr>
          <p:cNvPr id="74" name="Group 73">
            <a:extLst>
              <a:ext uri="{FF2B5EF4-FFF2-40B4-BE49-F238E27FC236}">
                <a16:creationId xmlns:a16="http://schemas.microsoft.com/office/drawing/2014/main" id="{3AF31E99-A367-4C03-B286-7E1AC30A92CA}"/>
              </a:ext>
            </a:extLst>
          </p:cNvPr>
          <p:cNvGrpSpPr/>
          <p:nvPr/>
        </p:nvGrpSpPr>
        <p:grpSpPr>
          <a:xfrm>
            <a:off x="6153536" y="3845597"/>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5" name="Oval 74">
              <a:extLst>
                <a:ext uri="{FF2B5EF4-FFF2-40B4-BE49-F238E27FC236}">
                  <a16:creationId xmlns:a16="http://schemas.microsoft.com/office/drawing/2014/main" id="{92A1208B-08E8-4764-95B7-876C324663DB}"/>
                </a:ext>
              </a:extLst>
            </p:cNvPr>
            <p:cNvSpPr>
              <a:spLocks noChangeAspect="1"/>
            </p:cNvSpPr>
            <p:nvPr/>
          </p:nvSpPr>
          <p:spPr>
            <a:xfrm>
              <a:off x="2931478" y="2374037"/>
              <a:ext cx="457200" cy="457200"/>
            </a:xfrm>
            <a:prstGeom prst="ellipse">
              <a:avLst/>
            </a:prstGeom>
            <a:solidFill>
              <a:schemeClr val="bg1"/>
            </a:soli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76E45875-439E-4FF8-8A18-B29E4C922927}"/>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05</a:t>
              </a:r>
            </a:p>
          </p:txBody>
        </p:sp>
      </p:grpSp>
      <p:pic>
        <p:nvPicPr>
          <p:cNvPr id="44" name="Picture 43">
            <a:hlinkClick r:id="rId2"/>
            <a:extLst>
              <a:ext uri="{FF2B5EF4-FFF2-40B4-BE49-F238E27FC236}">
                <a16:creationId xmlns:a16="http://schemas.microsoft.com/office/drawing/2014/main" id="{F90E3FFF-A67C-4F21-A31E-E2E1D3CAAA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8141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fltVal val="0.5"/>
                                          </p:val>
                                        </p:tav>
                                        <p:tav tm="100000">
                                          <p:val>
                                            <p:strVal val="#ppt_x"/>
                                          </p:val>
                                        </p:tav>
                                      </p:tavLst>
                                    </p:anim>
                                    <p:anim calcmode="lin" valueType="num">
                                      <p:cBhvr>
                                        <p:cTn id="15" dur="1000" fill="hold"/>
                                        <p:tgtEl>
                                          <p:spTgt spid="3"/>
                                        </p:tgtEl>
                                        <p:attrNameLst>
                                          <p:attrName>ppt_y</p:attrName>
                                        </p:attrNameLst>
                                      </p:cBhvr>
                                      <p:tavLst>
                                        <p:tav tm="0">
                                          <p:val>
                                            <p:fltVal val="0.5"/>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1000" fill="hold"/>
                                        <p:tgtEl>
                                          <p:spTgt spid="16"/>
                                        </p:tgtEl>
                                        <p:attrNameLst>
                                          <p:attrName>ppt_w</p:attrName>
                                        </p:attrNameLst>
                                      </p:cBhvr>
                                      <p:tavLst>
                                        <p:tav tm="0">
                                          <p:val>
                                            <p:fltVal val="0"/>
                                          </p:val>
                                        </p:tav>
                                        <p:tav tm="100000">
                                          <p:val>
                                            <p:strVal val="#ppt_w"/>
                                          </p:val>
                                        </p:tav>
                                      </p:tavLst>
                                    </p:anim>
                                    <p:anim calcmode="lin" valueType="num">
                                      <p:cBhvr>
                                        <p:cTn id="19" dur="1000" fill="hold"/>
                                        <p:tgtEl>
                                          <p:spTgt spid="16"/>
                                        </p:tgtEl>
                                        <p:attrNameLst>
                                          <p:attrName>ppt_h</p:attrName>
                                        </p:attrNameLst>
                                      </p:cBhvr>
                                      <p:tavLst>
                                        <p:tav tm="0">
                                          <p:val>
                                            <p:fltVal val="0"/>
                                          </p:val>
                                        </p:tav>
                                        <p:tav tm="100000">
                                          <p:val>
                                            <p:strVal val="#ppt_h"/>
                                          </p:val>
                                        </p:tav>
                                      </p:tavLst>
                                    </p:anim>
                                    <p:animEffect transition="in" filter="fade">
                                      <p:cBhvr>
                                        <p:cTn id="20" dur="1000"/>
                                        <p:tgtEl>
                                          <p:spTgt spid="16"/>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1000" fill="hold"/>
                                        <p:tgtEl>
                                          <p:spTgt spid="39"/>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53" presetClass="entr" presetSubtype="52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fltVal val="0.5"/>
                                          </p:val>
                                        </p:tav>
                                        <p:tav tm="100000">
                                          <p:val>
                                            <p:strVal val="#ppt_x"/>
                                          </p:val>
                                        </p:tav>
                                      </p:tavLst>
                                    </p:anim>
                                    <p:anim calcmode="lin" valueType="num">
                                      <p:cBhvr>
                                        <p:cTn id="34" dur="1000" fill="hold"/>
                                        <p:tgtEl>
                                          <p:spTgt spid="4"/>
                                        </p:tgtEl>
                                        <p:attrNameLst>
                                          <p:attrName>ppt_y</p:attrName>
                                        </p:attrNameLst>
                                      </p:cBhvr>
                                      <p:tavLst>
                                        <p:tav tm="0">
                                          <p:val>
                                            <p:fltVal val="0.5"/>
                                          </p:val>
                                        </p:tav>
                                        <p:tav tm="100000">
                                          <p:val>
                                            <p:strVal val="#ppt_y"/>
                                          </p:val>
                                        </p:tav>
                                      </p:tavLst>
                                    </p:anim>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1000" fill="hold"/>
                                        <p:tgtEl>
                                          <p:spTgt spid="47"/>
                                        </p:tgtEl>
                                        <p:attrNameLst>
                                          <p:attrName>ppt_w</p:attrName>
                                        </p:attrNameLst>
                                      </p:cBhvr>
                                      <p:tavLst>
                                        <p:tav tm="0">
                                          <p:val>
                                            <p:fltVal val="0"/>
                                          </p:val>
                                        </p:tav>
                                        <p:tav tm="100000">
                                          <p:val>
                                            <p:strVal val="#ppt_w"/>
                                          </p:val>
                                        </p:tav>
                                      </p:tavLst>
                                    </p:anim>
                                    <p:anim calcmode="lin" valueType="num">
                                      <p:cBhvr>
                                        <p:cTn id="38" dur="1000" fill="hold"/>
                                        <p:tgtEl>
                                          <p:spTgt spid="47"/>
                                        </p:tgtEl>
                                        <p:attrNameLst>
                                          <p:attrName>ppt_h</p:attrName>
                                        </p:attrNameLst>
                                      </p:cBhvr>
                                      <p:tavLst>
                                        <p:tav tm="0">
                                          <p:val>
                                            <p:fltVal val="0"/>
                                          </p:val>
                                        </p:tav>
                                        <p:tav tm="100000">
                                          <p:val>
                                            <p:strVal val="#ppt_h"/>
                                          </p:val>
                                        </p:tav>
                                      </p:tavLst>
                                    </p:anim>
                                    <p:animEffect transition="in" filter="fade">
                                      <p:cBhvr>
                                        <p:cTn id="39" dur="1000"/>
                                        <p:tgtEl>
                                          <p:spTgt spid="47"/>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1000"/>
                                        <p:tgtEl>
                                          <p:spTgt spid="40"/>
                                        </p:tgtEl>
                                      </p:cBhvr>
                                    </p:animEffect>
                                    <p:anim calcmode="lin" valueType="num">
                                      <p:cBhvr>
                                        <p:cTn id="44" dur="1000" fill="hold"/>
                                        <p:tgtEl>
                                          <p:spTgt spid="40"/>
                                        </p:tgtEl>
                                        <p:attrNameLst>
                                          <p:attrName>ppt_x</p:attrName>
                                        </p:attrNameLst>
                                      </p:cBhvr>
                                      <p:tavLst>
                                        <p:tav tm="0">
                                          <p:val>
                                            <p:strVal val="#ppt_x"/>
                                          </p:val>
                                        </p:tav>
                                        <p:tav tm="100000">
                                          <p:val>
                                            <p:strVal val="#ppt_x"/>
                                          </p:val>
                                        </p:tav>
                                      </p:tavLst>
                                    </p:anim>
                                    <p:anim calcmode="lin" valueType="num">
                                      <p:cBhvr>
                                        <p:cTn id="45" dur="1000" fill="hold"/>
                                        <p:tgtEl>
                                          <p:spTgt spid="40"/>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53" presetClass="entr" presetSubtype="528" fill="hold"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fltVal val="0"/>
                                          </p:val>
                                        </p:tav>
                                        <p:tav tm="100000">
                                          <p:val>
                                            <p:strVal val="#ppt_w"/>
                                          </p:val>
                                        </p:tav>
                                      </p:tavLst>
                                    </p:anim>
                                    <p:anim calcmode="lin" valueType="num">
                                      <p:cBhvr>
                                        <p:cTn id="50" dur="1000" fill="hold"/>
                                        <p:tgtEl>
                                          <p:spTgt spid="6"/>
                                        </p:tgtEl>
                                        <p:attrNameLst>
                                          <p:attrName>ppt_h</p:attrName>
                                        </p:attrNameLst>
                                      </p:cBhvr>
                                      <p:tavLst>
                                        <p:tav tm="0">
                                          <p:val>
                                            <p:fltVal val="0"/>
                                          </p:val>
                                        </p:tav>
                                        <p:tav tm="100000">
                                          <p:val>
                                            <p:strVal val="#ppt_h"/>
                                          </p:val>
                                        </p:tav>
                                      </p:tavLst>
                                    </p:anim>
                                    <p:animEffect transition="in" filter="fade">
                                      <p:cBhvr>
                                        <p:cTn id="51" dur="1000"/>
                                        <p:tgtEl>
                                          <p:spTgt spid="6"/>
                                        </p:tgtEl>
                                      </p:cBhvr>
                                    </p:animEffect>
                                    <p:anim calcmode="lin" valueType="num">
                                      <p:cBhvr>
                                        <p:cTn id="52" dur="1000" fill="hold"/>
                                        <p:tgtEl>
                                          <p:spTgt spid="6"/>
                                        </p:tgtEl>
                                        <p:attrNameLst>
                                          <p:attrName>ppt_x</p:attrName>
                                        </p:attrNameLst>
                                      </p:cBhvr>
                                      <p:tavLst>
                                        <p:tav tm="0">
                                          <p:val>
                                            <p:fltVal val="0.5"/>
                                          </p:val>
                                        </p:tav>
                                        <p:tav tm="100000">
                                          <p:val>
                                            <p:strVal val="#ppt_x"/>
                                          </p:val>
                                        </p:tav>
                                      </p:tavLst>
                                    </p:anim>
                                    <p:anim calcmode="lin" valueType="num">
                                      <p:cBhvr>
                                        <p:cTn id="53" dur="1000" fill="hold"/>
                                        <p:tgtEl>
                                          <p:spTgt spid="6"/>
                                        </p:tgtEl>
                                        <p:attrNameLst>
                                          <p:attrName>ppt_y</p:attrName>
                                        </p:attrNameLst>
                                      </p:cBhvr>
                                      <p:tavLst>
                                        <p:tav tm="0">
                                          <p:val>
                                            <p:fltVal val="0.5"/>
                                          </p:val>
                                        </p:tav>
                                        <p:tav tm="100000">
                                          <p:val>
                                            <p:strVal val="#ppt_y"/>
                                          </p:val>
                                        </p:tav>
                                      </p:tavLst>
                                    </p:anim>
                                  </p:childTnLst>
                                </p:cTn>
                              </p:par>
                              <p:par>
                                <p:cTn id="54" presetID="53" presetClass="entr" presetSubtype="16" fill="hold" nodeType="with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p:cTn id="56" dur="1000" fill="hold"/>
                                        <p:tgtEl>
                                          <p:spTgt spid="50"/>
                                        </p:tgtEl>
                                        <p:attrNameLst>
                                          <p:attrName>ppt_w</p:attrName>
                                        </p:attrNameLst>
                                      </p:cBhvr>
                                      <p:tavLst>
                                        <p:tav tm="0">
                                          <p:val>
                                            <p:fltVal val="0"/>
                                          </p:val>
                                        </p:tav>
                                        <p:tav tm="100000">
                                          <p:val>
                                            <p:strVal val="#ppt_w"/>
                                          </p:val>
                                        </p:tav>
                                      </p:tavLst>
                                    </p:anim>
                                    <p:anim calcmode="lin" valueType="num">
                                      <p:cBhvr>
                                        <p:cTn id="57" dur="1000" fill="hold"/>
                                        <p:tgtEl>
                                          <p:spTgt spid="50"/>
                                        </p:tgtEl>
                                        <p:attrNameLst>
                                          <p:attrName>ppt_h</p:attrName>
                                        </p:attrNameLst>
                                      </p:cBhvr>
                                      <p:tavLst>
                                        <p:tav tm="0">
                                          <p:val>
                                            <p:fltVal val="0"/>
                                          </p:val>
                                        </p:tav>
                                        <p:tav tm="100000">
                                          <p:val>
                                            <p:strVal val="#ppt_h"/>
                                          </p:val>
                                        </p:tav>
                                      </p:tavLst>
                                    </p:anim>
                                    <p:animEffect transition="in" filter="fade">
                                      <p:cBhvr>
                                        <p:cTn id="58" dur="1000"/>
                                        <p:tgtEl>
                                          <p:spTgt spid="50"/>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53" presetClass="entr" presetSubtype="528" fill="hold"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p:cTn id="68" dur="1000" fill="hold"/>
                                        <p:tgtEl>
                                          <p:spTgt spid="7"/>
                                        </p:tgtEl>
                                        <p:attrNameLst>
                                          <p:attrName>ppt_w</p:attrName>
                                        </p:attrNameLst>
                                      </p:cBhvr>
                                      <p:tavLst>
                                        <p:tav tm="0">
                                          <p:val>
                                            <p:fltVal val="0"/>
                                          </p:val>
                                        </p:tav>
                                        <p:tav tm="100000">
                                          <p:val>
                                            <p:strVal val="#ppt_w"/>
                                          </p:val>
                                        </p:tav>
                                      </p:tavLst>
                                    </p:anim>
                                    <p:anim calcmode="lin" valueType="num">
                                      <p:cBhvr>
                                        <p:cTn id="69" dur="1000" fill="hold"/>
                                        <p:tgtEl>
                                          <p:spTgt spid="7"/>
                                        </p:tgtEl>
                                        <p:attrNameLst>
                                          <p:attrName>ppt_h</p:attrName>
                                        </p:attrNameLst>
                                      </p:cBhvr>
                                      <p:tavLst>
                                        <p:tav tm="0">
                                          <p:val>
                                            <p:fltVal val="0"/>
                                          </p:val>
                                        </p:tav>
                                        <p:tav tm="100000">
                                          <p:val>
                                            <p:strVal val="#ppt_h"/>
                                          </p:val>
                                        </p:tav>
                                      </p:tavLst>
                                    </p:anim>
                                    <p:animEffect transition="in" filter="fade">
                                      <p:cBhvr>
                                        <p:cTn id="70" dur="1000"/>
                                        <p:tgtEl>
                                          <p:spTgt spid="7"/>
                                        </p:tgtEl>
                                      </p:cBhvr>
                                    </p:animEffect>
                                    <p:anim calcmode="lin" valueType="num">
                                      <p:cBhvr>
                                        <p:cTn id="71" dur="1000" fill="hold"/>
                                        <p:tgtEl>
                                          <p:spTgt spid="7"/>
                                        </p:tgtEl>
                                        <p:attrNameLst>
                                          <p:attrName>ppt_x</p:attrName>
                                        </p:attrNameLst>
                                      </p:cBhvr>
                                      <p:tavLst>
                                        <p:tav tm="0">
                                          <p:val>
                                            <p:fltVal val="0.5"/>
                                          </p:val>
                                        </p:tav>
                                        <p:tav tm="100000">
                                          <p:val>
                                            <p:strVal val="#ppt_x"/>
                                          </p:val>
                                        </p:tav>
                                      </p:tavLst>
                                    </p:anim>
                                    <p:anim calcmode="lin" valueType="num">
                                      <p:cBhvr>
                                        <p:cTn id="72" dur="1000" fill="hold"/>
                                        <p:tgtEl>
                                          <p:spTgt spid="7"/>
                                        </p:tgtEl>
                                        <p:attrNameLst>
                                          <p:attrName>ppt_y</p:attrName>
                                        </p:attrNameLst>
                                      </p:cBhvr>
                                      <p:tavLst>
                                        <p:tav tm="0">
                                          <p:val>
                                            <p:fltVal val="0.5"/>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71"/>
                                        </p:tgtEl>
                                        <p:attrNameLst>
                                          <p:attrName>style.visibility</p:attrName>
                                        </p:attrNameLst>
                                      </p:cBhvr>
                                      <p:to>
                                        <p:strVal val="visible"/>
                                      </p:to>
                                    </p:set>
                                    <p:anim calcmode="lin" valueType="num">
                                      <p:cBhvr>
                                        <p:cTn id="75" dur="1000" fill="hold"/>
                                        <p:tgtEl>
                                          <p:spTgt spid="71"/>
                                        </p:tgtEl>
                                        <p:attrNameLst>
                                          <p:attrName>ppt_w</p:attrName>
                                        </p:attrNameLst>
                                      </p:cBhvr>
                                      <p:tavLst>
                                        <p:tav tm="0">
                                          <p:val>
                                            <p:fltVal val="0"/>
                                          </p:val>
                                        </p:tav>
                                        <p:tav tm="100000">
                                          <p:val>
                                            <p:strVal val="#ppt_w"/>
                                          </p:val>
                                        </p:tav>
                                      </p:tavLst>
                                    </p:anim>
                                    <p:anim calcmode="lin" valueType="num">
                                      <p:cBhvr>
                                        <p:cTn id="76" dur="1000" fill="hold"/>
                                        <p:tgtEl>
                                          <p:spTgt spid="71"/>
                                        </p:tgtEl>
                                        <p:attrNameLst>
                                          <p:attrName>ppt_h</p:attrName>
                                        </p:attrNameLst>
                                      </p:cBhvr>
                                      <p:tavLst>
                                        <p:tav tm="0">
                                          <p:val>
                                            <p:fltVal val="0"/>
                                          </p:val>
                                        </p:tav>
                                        <p:tav tm="100000">
                                          <p:val>
                                            <p:strVal val="#ppt_h"/>
                                          </p:val>
                                        </p:tav>
                                      </p:tavLst>
                                    </p:anim>
                                    <p:animEffect transition="in" filter="fade">
                                      <p:cBhvr>
                                        <p:cTn id="77" dur="1000"/>
                                        <p:tgtEl>
                                          <p:spTgt spid="71"/>
                                        </p:tgtEl>
                                      </p:cBhvr>
                                    </p:animEffect>
                                  </p:childTnLst>
                                </p:cTn>
                              </p:par>
                            </p:childTnLst>
                          </p:cTn>
                        </p:par>
                        <p:par>
                          <p:cTn id="78" fill="hold">
                            <p:stCondLst>
                              <p:cond delay="8000"/>
                            </p:stCondLst>
                            <p:childTnLst>
                              <p:par>
                                <p:cTn id="79" presetID="42" presetClass="entr" presetSubtype="0"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Effect transition="in" filter="fade">
                                      <p:cBhvr>
                                        <p:cTn id="81" dur="1000"/>
                                        <p:tgtEl>
                                          <p:spTgt spid="42"/>
                                        </p:tgtEl>
                                      </p:cBhvr>
                                    </p:animEffect>
                                    <p:anim calcmode="lin" valueType="num">
                                      <p:cBhvr>
                                        <p:cTn id="82" dur="1000" fill="hold"/>
                                        <p:tgtEl>
                                          <p:spTgt spid="42"/>
                                        </p:tgtEl>
                                        <p:attrNameLst>
                                          <p:attrName>ppt_x</p:attrName>
                                        </p:attrNameLst>
                                      </p:cBhvr>
                                      <p:tavLst>
                                        <p:tav tm="0">
                                          <p:val>
                                            <p:strVal val="#ppt_x"/>
                                          </p:val>
                                        </p:tav>
                                        <p:tav tm="100000">
                                          <p:val>
                                            <p:strVal val="#ppt_x"/>
                                          </p:val>
                                        </p:tav>
                                      </p:tavLst>
                                    </p:anim>
                                    <p:anim calcmode="lin" valueType="num">
                                      <p:cBhvr>
                                        <p:cTn id="83" dur="1000" fill="hold"/>
                                        <p:tgtEl>
                                          <p:spTgt spid="42"/>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53" presetClass="entr" presetSubtype="528" fill="hold" nodeType="after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p:cTn id="87" dur="1000" fill="hold"/>
                                        <p:tgtEl>
                                          <p:spTgt spid="13"/>
                                        </p:tgtEl>
                                        <p:attrNameLst>
                                          <p:attrName>ppt_w</p:attrName>
                                        </p:attrNameLst>
                                      </p:cBhvr>
                                      <p:tavLst>
                                        <p:tav tm="0">
                                          <p:val>
                                            <p:fltVal val="0"/>
                                          </p:val>
                                        </p:tav>
                                        <p:tav tm="100000">
                                          <p:val>
                                            <p:strVal val="#ppt_w"/>
                                          </p:val>
                                        </p:tav>
                                      </p:tavLst>
                                    </p:anim>
                                    <p:anim calcmode="lin" valueType="num">
                                      <p:cBhvr>
                                        <p:cTn id="88" dur="1000" fill="hold"/>
                                        <p:tgtEl>
                                          <p:spTgt spid="13"/>
                                        </p:tgtEl>
                                        <p:attrNameLst>
                                          <p:attrName>ppt_h</p:attrName>
                                        </p:attrNameLst>
                                      </p:cBhvr>
                                      <p:tavLst>
                                        <p:tav tm="0">
                                          <p:val>
                                            <p:fltVal val="0"/>
                                          </p:val>
                                        </p:tav>
                                        <p:tav tm="100000">
                                          <p:val>
                                            <p:strVal val="#ppt_h"/>
                                          </p:val>
                                        </p:tav>
                                      </p:tavLst>
                                    </p:anim>
                                    <p:animEffect transition="in" filter="fade">
                                      <p:cBhvr>
                                        <p:cTn id="89" dur="1000"/>
                                        <p:tgtEl>
                                          <p:spTgt spid="13"/>
                                        </p:tgtEl>
                                      </p:cBhvr>
                                    </p:animEffect>
                                    <p:anim calcmode="lin" valueType="num">
                                      <p:cBhvr>
                                        <p:cTn id="90" dur="1000" fill="hold"/>
                                        <p:tgtEl>
                                          <p:spTgt spid="13"/>
                                        </p:tgtEl>
                                        <p:attrNameLst>
                                          <p:attrName>ppt_x</p:attrName>
                                        </p:attrNameLst>
                                      </p:cBhvr>
                                      <p:tavLst>
                                        <p:tav tm="0">
                                          <p:val>
                                            <p:fltVal val="0.5"/>
                                          </p:val>
                                        </p:tav>
                                        <p:tav tm="100000">
                                          <p:val>
                                            <p:strVal val="#ppt_x"/>
                                          </p:val>
                                        </p:tav>
                                      </p:tavLst>
                                    </p:anim>
                                    <p:anim calcmode="lin" valueType="num">
                                      <p:cBhvr>
                                        <p:cTn id="91" dur="1000" fill="hold"/>
                                        <p:tgtEl>
                                          <p:spTgt spid="13"/>
                                        </p:tgtEl>
                                        <p:attrNameLst>
                                          <p:attrName>ppt_y</p:attrName>
                                        </p:attrNameLst>
                                      </p:cBhvr>
                                      <p:tavLst>
                                        <p:tav tm="0">
                                          <p:val>
                                            <p:fltVal val="0.5"/>
                                          </p:val>
                                        </p:tav>
                                        <p:tav tm="100000">
                                          <p:val>
                                            <p:strVal val="#ppt_y"/>
                                          </p:val>
                                        </p:tav>
                                      </p:tavLst>
                                    </p:anim>
                                  </p:childTnLst>
                                </p:cTn>
                              </p:par>
                              <p:par>
                                <p:cTn id="92" presetID="53" presetClass="entr" presetSubtype="16" fill="hold" nodeType="withEffect">
                                  <p:stCondLst>
                                    <p:cond delay="0"/>
                                  </p:stCondLst>
                                  <p:childTnLst>
                                    <p:set>
                                      <p:cBhvr>
                                        <p:cTn id="93" dur="1" fill="hold">
                                          <p:stCondLst>
                                            <p:cond delay="0"/>
                                          </p:stCondLst>
                                        </p:cTn>
                                        <p:tgtEl>
                                          <p:spTgt spid="74"/>
                                        </p:tgtEl>
                                        <p:attrNameLst>
                                          <p:attrName>style.visibility</p:attrName>
                                        </p:attrNameLst>
                                      </p:cBhvr>
                                      <p:to>
                                        <p:strVal val="visible"/>
                                      </p:to>
                                    </p:set>
                                    <p:anim calcmode="lin" valueType="num">
                                      <p:cBhvr>
                                        <p:cTn id="94" dur="1000" fill="hold"/>
                                        <p:tgtEl>
                                          <p:spTgt spid="74"/>
                                        </p:tgtEl>
                                        <p:attrNameLst>
                                          <p:attrName>ppt_w</p:attrName>
                                        </p:attrNameLst>
                                      </p:cBhvr>
                                      <p:tavLst>
                                        <p:tav tm="0">
                                          <p:val>
                                            <p:fltVal val="0"/>
                                          </p:val>
                                        </p:tav>
                                        <p:tav tm="100000">
                                          <p:val>
                                            <p:strVal val="#ppt_w"/>
                                          </p:val>
                                        </p:tav>
                                      </p:tavLst>
                                    </p:anim>
                                    <p:anim calcmode="lin" valueType="num">
                                      <p:cBhvr>
                                        <p:cTn id="95" dur="1000" fill="hold"/>
                                        <p:tgtEl>
                                          <p:spTgt spid="74"/>
                                        </p:tgtEl>
                                        <p:attrNameLst>
                                          <p:attrName>ppt_h</p:attrName>
                                        </p:attrNameLst>
                                      </p:cBhvr>
                                      <p:tavLst>
                                        <p:tav tm="0">
                                          <p:val>
                                            <p:fltVal val="0"/>
                                          </p:val>
                                        </p:tav>
                                        <p:tav tm="100000">
                                          <p:val>
                                            <p:strVal val="#ppt_h"/>
                                          </p:val>
                                        </p:tav>
                                      </p:tavLst>
                                    </p:anim>
                                    <p:animEffect transition="in" filter="fade">
                                      <p:cBhvr>
                                        <p:cTn id="96" dur="1000"/>
                                        <p:tgtEl>
                                          <p:spTgt spid="74"/>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1000"/>
                                        <p:tgtEl>
                                          <p:spTgt spid="43"/>
                                        </p:tgtEl>
                                      </p:cBhvr>
                                    </p:animEffect>
                                    <p:anim calcmode="lin" valueType="num">
                                      <p:cBhvr>
                                        <p:cTn id="101" dur="1000" fill="hold"/>
                                        <p:tgtEl>
                                          <p:spTgt spid="43"/>
                                        </p:tgtEl>
                                        <p:attrNameLst>
                                          <p:attrName>ppt_x</p:attrName>
                                        </p:attrNameLst>
                                      </p:cBhvr>
                                      <p:tavLst>
                                        <p:tav tm="0">
                                          <p:val>
                                            <p:strVal val="#ppt_x"/>
                                          </p:val>
                                        </p:tav>
                                        <p:tav tm="100000">
                                          <p:val>
                                            <p:strVal val="#ppt_x"/>
                                          </p:val>
                                        </p:tav>
                                      </p:tavLst>
                                    </p:anim>
                                    <p:anim calcmode="lin" valueType="num">
                                      <p:cBhvr>
                                        <p:cTn id="102"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1785</TotalTime>
  <Words>1527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2019-10-01T21:37:10Z</dcterms:modified>
</cp:coreProperties>
</file>