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836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solidFill>
            <a:schemeClr val="bg1">
              <a:lumMod val="6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0050A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54545"/>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54545"/>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54545"/>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54545"/>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454545"/>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0967B9"/>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36B8E3"/>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239BD3"/>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157EBF"/>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0967B9"/>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0050AA"/>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03</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 05</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02</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709928"/>
            <a:ext cx="3274501" cy="1415772"/>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04</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3" name="Picture 32">
            <a:hlinkClick r:id="rId2"/>
            <a:extLst>
              <a:ext uri="{FF2B5EF4-FFF2-40B4-BE49-F238E27FC236}">
                <a16:creationId xmlns:a16="http://schemas.microsoft.com/office/drawing/2014/main" id="{0340630B-514E-4CD5-8140-021002A100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2019-10-01T21:36:14Z</dcterms:modified>
</cp:coreProperties>
</file>