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9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018361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Block Arc 38"/>
          <p:cNvSpPr/>
          <p:nvPr/>
        </p:nvSpPr>
        <p:spPr>
          <a:xfrm>
            <a:off x="6817589" y="3130212"/>
            <a:ext cx="2217579" cy="2217579"/>
          </a:xfrm>
          <a:prstGeom prst="blockArc">
            <a:avLst>
              <a:gd name="adj1" fmla="val 10800000"/>
              <a:gd name="adj2" fmla="val 3"/>
              <a:gd name="adj3" fmla="val 15291"/>
            </a:avLst>
          </a:prstGeom>
          <a:solidFill>
            <a:schemeClr val="bg1">
              <a:lumMod val="6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38" name="Block Arc 37"/>
          <p:cNvSpPr/>
          <p:nvPr/>
        </p:nvSpPr>
        <p:spPr>
          <a:xfrm rot="10800000">
            <a:off x="4942104" y="3127330"/>
            <a:ext cx="2217579" cy="2217579"/>
          </a:xfrm>
          <a:prstGeom prst="blockArc">
            <a:avLst>
              <a:gd name="adj1" fmla="val 10800000"/>
              <a:gd name="adj2" fmla="val 3"/>
              <a:gd name="adj3" fmla="val 15291"/>
            </a:avLst>
          </a:prstGeom>
          <a:solidFill>
            <a:schemeClr val="bg1">
              <a:lumMod val="65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37" name="Block Arc 36"/>
          <p:cNvSpPr/>
          <p:nvPr/>
        </p:nvSpPr>
        <p:spPr>
          <a:xfrm>
            <a:off x="3063240" y="3147146"/>
            <a:ext cx="2217579" cy="2217579"/>
          </a:xfrm>
          <a:prstGeom prst="blockArc">
            <a:avLst>
              <a:gd name="adj1" fmla="val 10800000"/>
              <a:gd name="adj2" fmla="val 3"/>
              <a:gd name="adj3" fmla="val 15291"/>
            </a:avLst>
          </a:prstGeom>
          <a:solidFill>
            <a:schemeClr val="bg1">
              <a:lumMod val="6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52" name="Block Arc 51"/>
          <p:cNvSpPr/>
          <p:nvPr/>
        </p:nvSpPr>
        <p:spPr>
          <a:xfrm>
            <a:off x="1188720" y="3130212"/>
            <a:ext cx="2217579" cy="2217579"/>
          </a:xfrm>
          <a:prstGeom prst="blockArc">
            <a:avLst>
              <a:gd name="adj1" fmla="val 10800000"/>
              <a:gd name="adj2" fmla="val 3"/>
              <a:gd name="adj3" fmla="val 15291"/>
            </a:avLst>
          </a:prstGeom>
          <a:solidFill>
            <a:srgbClr val="36B8E3"/>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54" name="Block Arc 53"/>
          <p:cNvSpPr/>
          <p:nvPr/>
        </p:nvSpPr>
        <p:spPr>
          <a:xfrm>
            <a:off x="4942104" y="3130212"/>
            <a:ext cx="2217579" cy="2217579"/>
          </a:xfrm>
          <a:prstGeom prst="blockArc">
            <a:avLst>
              <a:gd name="adj1" fmla="val 10800000"/>
              <a:gd name="adj2" fmla="val 3"/>
              <a:gd name="adj3" fmla="val 15291"/>
            </a:avLst>
          </a:pr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56" name="Block Arc 55"/>
          <p:cNvSpPr/>
          <p:nvPr/>
        </p:nvSpPr>
        <p:spPr>
          <a:xfrm>
            <a:off x="8694923" y="3130212"/>
            <a:ext cx="2217579" cy="2217579"/>
          </a:xfrm>
          <a:prstGeom prst="blockArc">
            <a:avLst>
              <a:gd name="adj1" fmla="val 10800000"/>
              <a:gd name="adj2" fmla="val 3"/>
              <a:gd name="adj3" fmla="val 15291"/>
            </a:avLst>
          </a:prstGeom>
          <a:solidFill>
            <a:srgbClr val="0050AA"/>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63" name="Freeform 62"/>
          <p:cNvSpPr/>
          <p:nvPr/>
        </p:nvSpPr>
        <p:spPr>
          <a:xfrm>
            <a:off x="1644619" y="3589962"/>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rgbClr val="454545"/>
            </a:solidFill>
            <a:prstDash val="dashDot"/>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1"/>
              </a:solidFill>
              <a:latin typeface="FontAwesome" pitchFamily="2" charset="0"/>
            </a:endParaRPr>
          </a:p>
        </p:txBody>
      </p:sp>
      <p:sp>
        <p:nvSpPr>
          <p:cNvPr id="64" name="Freeform 63"/>
          <p:cNvSpPr/>
          <p:nvPr/>
        </p:nvSpPr>
        <p:spPr>
          <a:xfrm>
            <a:off x="3538185" y="3589962"/>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rgbClr val="454545"/>
            </a:solidFill>
            <a:prstDash val="dashDot"/>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2"/>
              </a:solidFill>
              <a:latin typeface="FontAwesome" pitchFamily="2" charset="0"/>
            </a:endParaRPr>
          </a:p>
        </p:txBody>
      </p:sp>
      <p:sp>
        <p:nvSpPr>
          <p:cNvPr id="65" name="Freeform 64"/>
          <p:cNvSpPr/>
          <p:nvPr/>
        </p:nvSpPr>
        <p:spPr>
          <a:xfrm>
            <a:off x="5404659" y="3589962"/>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rgbClr val="454545"/>
            </a:solidFill>
            <a:prstDash val="dashDot"/>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3"/>
              </a:solidFill>
              <a:latin typeface="FontAwesome" pitchFamily="2" charset="0"/>
            </a:endParaRPr>
          </a:p>
        </p:txBody>
      </p:sp>
      <p:sp>
        <p:nvSpPr>
          <p:cNvPr id="66" name="Freeform 65"/>
          <p:cNvSpPr/>
          <p:nvPr/>
        </p:nvSpPr>
        <p:spPr>
          <a:xfrm>
            <a:off x="7298225" y="3589962"/>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rgbClr val="454545"/>
            </a:solidFill>
            <a:prstDash val="dashDot"/>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4"/>
              </a:solidFill>
              <a:latin typeface="FontAwesome" pitchFamily="2" charset="0"/>
            </a:endParaRPr>
          </a:p>
        </p:txBody>
      </p:sp>
      <p:sp>
        <p:nvSpPr>
          <p:cNvPr id="67" name="Freeform 66"/>
          <p:cNvSpPr/>
          <p:nvPr/>
        </p:nvSpPr>
        <p:spPr>
          <a:xfrm>
            <a:off x="9164700" y="3589962"/>
            <a:ext cx="1288704" cy="12887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noFill/>
          <a:ln w="19050">
            <a:solidFill>
              <a:srgbClr val="454545"/>
            </a:solidFill>
            <a:prstDash val="dashDot"/>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43840" rIns="210677" bIns="210677" numCol="1" spcCol="1270" anchor="ctr" anchorCtr="0">
            <a:noAutofit/>
          </a:bodyPr>
          <a:lstStyle/>
          <a:p>
            <a:pPr algn="ctr" defTabSz="1185304">
              <a:lnSpc>
                <a:spcPct val="90000"/>
              </a:lnSpc>
              <a:spcBef>
                <a:spcPct val="0"/>
              </a:spcBef>
              <a:spcAft>
                <a:spcPct val="35000"/>
              </a:spcAft>
            </a:pPr>
            <a:endParaRPr lang="en-US" sz="4800" dirty="0">
              <a:solidFill>
                <a:schemeClr val="accent5"/>
              </a:solidFill>
              <a:latin typeface="FontAwesome" pitchFamily="2" charset="0"/>
            </a:endParaRPr>
          </a:p>
        </p:txBody>
      </p:sp>
      <p:sp>
        <p:nvSpPr>
          <p:cNvPr id="36" name="Block Arc 35"/>
          <p:cNvSpPr/>
          <p:nvPr/>
        </p:nvSpPr>
        <p:spPr>
          <a:xfrm rot="10800000">
            <a:off x="1189188" y="3127328"/>
            <a:ext cx="2217579" cy="2217579"/>
          </a:xfrm>
          <a:prstGeom prst="blockArc">
            <a:avLst>
              <a:gd name="adj1" fmla="val 10800000"/>
              <a:gd name="adj2" fmla="val 3"/>
              <a:gd name="adj3" fmla="val 15291"/>
            </a:avLst>
          </a:prstGeom>
          <a:solidFill>
            <a:schemeClr val="bg1">
              <a:lumMod val="6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53" name="Block Arc 52"/>
          <p:cNvSpPr/>
          <p:nvPr/>
        </p:nvSpPr>
        <p:spPr>
          <a:xfrm rot="10800000">
            <a:off x="3064672" y="3127330"/>
            <a:ext cx="2217579" cy="2217579"/>
          </a:xfrm>
          <a:prstGeom prst="blockArc">
            <a:avLst>
              <a:gd name="adj1" fmla="val 10800000"/>
              <a:gd name="adj2" fmla="val 3"/>
              <a:gd name="adj3" fmla="val 15291"/>
            </a:avLst>
          </a:prstGeom>
          <a:solidFill>
            <a:srgbClr val="239BD3"/>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40" name="Block Arc 39"/>
          <p:cNvSpPr/>
          <p:nvPr/>
        </p:nvSpPr>
        <p:spPr>
          <a:xfrm rot="10800000">
            <a:off x="8695944" y="3127330"/>
            <a:ext cx="2221992" cy="2217579"/>
          </a:xfrm>
          <a:prstGeom prst="blockArc">
            <a:avLst>
              <a:gd name="adj1" fmla="val 10800000"/>
              <a:gd name="adj2" fmla="val 3"/>
              <a:gd name="adj3" fmla="val 15291"/>
            </a:avLst>
          </a:prstGeom>
          <a:solidFill>
            <a:schemeClr val="bg1">
              <a:lumMod val="6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55" name="Block Arc 54"/>
          <p:cNvSpPr/>
          <p:nvPr/>
        </p:nvSpPr>
        <p:spPr>
          <a:xfrm rot="10800000">
            <a:off x="6817589" y="3127330"/>
            <a:ext cx="2217579" cy="2217579"/>
          </a:xfrm>
          <a:prstGeom prst="blockArc">
            <a:avLst>
              <a:gd name="adj1" fmla="val 10800000"/>
              <a:gd name="adj2" fmla="val 3"/>
              <a:gd name="adj3" fmla="val 15291"/>
            </a:avLst>
          </a:prstGeom>
          <a:solidFill>
            <a:srgbClr val="0967B9"/>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solidFill>
            </a:endParaRPr>
          </a:p>
        </p:txBody>
      </p:sp>
      <p:sp>
        <p:nvSpPr>
          <p:cNvPr id="45" name="Oval 44">
            <a:extLst>
              <a:ext uri="{FF2B5EF4-FFF2-40B4-BE49-F238E27FC236}">
                <a16:creationId xmlns:a16="http://schemas.microsoft.com/office/drawing/2014/main" id="{20B5427E-C8E9-45DE-BBA4-CF4E1A7251E8}"/>
              </a:ext>
            </a:extLst>
          </p:cNvPr>
          <p:cNvSpPr/>
          <p:nvPr/>
        </p:nvSpPr>
        <p:spPr>
          <a:xfrm>
            <a:off x="1834158" y="3771663"/>
            <a:ext cx="914400" cy="914400"/>
          </a:xfrm>
          <a:prstGeom prst="ellipse">
            <a:avLst/>
          </a:prstGeom>
          <a:solidFill>
            <a:srgbClr val="36B8E3"/>
          </a:solidFill>
          <a:ln>
            <a:noFill/>
          </a:ln>
          <a:effectLst>
            <a:outerShdw blurRad="127000" dist="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500BEA56-2288-4D43-921A-83BDB731975F}"/>
              </a:ext>
            </a:extLst>
          </p:cNvPr>
          <p:cNvSpPr txBox="1"/>
          <p:nvPr/>
        </p:nvSpPr>
        <p:spPr>
          <a:xfrm>
            <a:off x="1957226" y="3867693"/>
            <a:ext cx="668263" cy="677108"/>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01</a:t>
            </a:r>
          </a:p>
          <a:p>
            <a:pPr algn="ctr"/>
            <a:r>
              <a:rPr lang="en-US" sz="1000" b="1" dirty="0">
                <a:solidFill>
                  <a:schemeClr val="bg1"/>
                </a:solidFill>
              </a:rPr>
              <a:t>OPTION</a:t>
            </a:r>
          </a:p>
        </p:txBody>
      </p:sp>
      <p:sp>
        <p:nvSpPr>
          <p:cNvPr id="48" name="Oval 47">
            <a:extLst>
              <a:ext uri="{FF2B5EF4-FFF2-40B4-BE49-F238E27FC236}">
                <a16:creationId xmlns:a16="http://schemas.microsoft.com/office/drawing/2014/main" id="{5A6C19C4-2771-4FDA-A0B5-7D3342CA2670}"/>
              </a:ext>
            </a:extLst>
          </p:cNvPr>
          <p:cNvSpPr/>
          <p:nvPr/>
        </p:nvSpPr>
        <p:spPr>
          <a:xfrm>
            <a:off x="3709642" y="3771663"/>
            <a:ext cx="914400" cy="914400"/>
          </a:xfrm>
          <a:prstGeom prst="ellipse">
            <a:avLst/>
          </a:prstGeom>
          <a:solidFill>
            <a:srgbClr val="239BD3"/>
          </a:solidFill>
          <a:ln>
            <a:noFill/>
          </a:ln>
          <a:effectLst>
            <a:outerShdw blurRad="127000" dist="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a:extLst>
              <a:ext uri="{FF2B5EF4-FFF2-40B4-BE49-F238E27FC236}">
                <a16:creationId xmlns:a16="http://schemas.microsoft.com/office/drawing/2014/main" id="{5EA7633B-8FF7-4AE2-ADE3-474B4E6EE8AF}"/>
              </a:ext>
            </a:extLst>
          </p:cNvPr>
          <p:cNvSpPr txBox="1"/>
          <p:nvPr/>
        </p:nvSpPr>
        <p:spPr>
          <a:xfrm>
            <a:off x="3832710" y="3867693"/>
            <a:ext cx="668263" cy="677108"/>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02</a:t>
            </a:r>
          </a:p>
          <a:p>
            <a:pPr algn="ctr"/>
            <a:r>
              <a:rPr lang="en-US" sz="1000" b="1" dirty="0">
                <a:solidFill>
                  <a:schemeClr val="bg1"/>
                </a:solidFill>
              </a:rPr>
              <a:t>OPTION</a:t>
            </a:r>
          </a:p>
        </p:txBody>
      </p:sp>
      <p:sp>
        <p:nvSpPr>
          <p:cNvPr id="50" name="Oval 49">
            <a:extLst>
              <a:ext uri="{FF2B5EF4-FFF2-40B4-BE49-F238E27FC236}">
                <a16:creationId xmlns:a16="http://schemas.microsoft.com/office/drawing/2014/main" id="{7416B6D8-2F32-4A9B-9667-29FEB9A15536}"/>
              </a:ext>
            </a:extLst>
          </p:cNvPr>
          <p:cNvSpPr/>
          <p:nvPr/>
        </p:nvSpPr>
        <p:spPr>
          <a:xfrm>
            <a:off x="5590399" y="3771663"/>
            <a:ext cx="914400" cy="914400"/>
          </a:xfrm>
          <a:prstGeom prst="ellipse">
            <a:avLst/>
          </a:prstGeom>
          <a:solidFill>
            <a:srgbClr val="157EBF"/>
          </a:solidFill>
          <a:ln>
            <a:noFill/>
          </a:ln>
          <a:effectLst>
            <a:outerShdw blurRad="127000" dist="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a:extLst>
              <a:ext uri="{FF2B5EF4-FFF2-40B4-BE49-F238E27FC236}">
                <a16:creationId xmlns:a16="http://schemas.microsoft.com/office/drawing/2014/main" id="{A899C3DD-1F9C-4B93-BD07-A6E5B7C13F8E}"/>
              </a:ext>
            </a:extLst>
          </p:cNvPr>
          <p:cNvSpPr txBox="1"/>
          <p:nvPr/>
        </p:nvSpPr>
        <p:spPr>
          <a:xfrm>
            <a:off x="5713467" y="3867693"/>
            <a:ext cx="668263" cy="677108"/>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03</a:t>
            </a:r>
          </a:p>
          <a:p>
            <a:pPr algn="ctr"/>
            <a:r>
              <a:rPr lang="en-US" sz="1000" b="1" dirty="0">
                <a:solidFill>
                  <a:schemeClr val="bg1"/>
                </a:solidFill>
              </a:rPr>
              <a:t>OPTION</a:t>
            </a:r>
          </a:p>
        </p:txBody>
      </p:sp>
      <p:sp>
        <p:nvSpPr>
          <p:cNvPr id="76" name="Oval 75">
            <a:extLst>
              <a:ext uri="{FF2B5EF4-FFF2-40B4-BE49-F238E27FC236}">
                <a16:creationId xmlns:a16="http://schemas.microsoft.com/office/drawing/2014/main" id="{C84325DE-E0AC-4210-BBD5-952B83A14DCB}"/>
              </a:ext>
            </a:extLst>
          </p:cNvPr>
          <p:cNvSpPr/>
          <p:nvPr/>
        </p:nvSpPr>
        <p:spPr>
          <a:xfrm>
            <a:off x="7475056" y="3771663"/>
            <a:ext cx="914400" cy="914400"/>
          </a:xfrm>
          <a:prstGeom prst="ellipse">
            <a:avLst/>
          </a:prstGeom>
          <a:solidFill>
            <a:srgbClr val="0967B9"/>
          </a:solidFill>
          <a:ln>
            <a:noFill/>
          </a:ln>
          <a:effectLst>
            <a:outerShdw blurRad="127000" dist="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TextBox 77">
            <a:extLst>
              <a:ext uri="{FF2B5EF4-FFF2-40B4-BE49-F238E27FC236}">
                <a16:creationId xmlns:a16="http://schemas.microsoft.com/office/drawing/2014/main" id="{5E5B4BA8-EA49-4460-AEB3-783396B36207}"/>
              </a:ext>
            </a:extLst>
          </p:cNvPr>
          <p:cNvSpPr txBox="1"/>
          <p:nvPr/>
        </p:nvSpPr>
        <p:spPr>
          <a:xfrm>
            <a:off x="7598124" y="3867693"/>
            <a:ext cx="668263" cy="677108"/>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04</a:t>
            </a:r>
          </a:p>
          <a:p>
            <a:pPr algn="ctr"/>
            <a:r>
              <a:rPr lang="en-US" sz="1000" b="1" dirty="0">
                <a:solidFill>
                  <a:schemeClr val="bg1"/>
                </a:solidFill>
              </a:rPr>
              <a:t>OPTION</a:t>
            </a:r>
          </a:p>
        </p:txBody>
      </p:sp>
      <p:sp>
        <p:nvSpPr>
          <p:cNvPr id="79" name="Oval 78">
            <a:extLst>
              <a:ext uri="{FF2B5EF4-FFF2-40B4-BE49-F238E27FC236}">
                <a16:creationId xmlns:a16="http://schemas.microsoft.com/office/drawing/2014/main" id="{FEE77450-BBD9-41D6-BA78-7A14E814E3E9}"/>
              </a:ext>
            </a:extLst>
          </p:cNvPr>
          <p:cNvSpPr/>
          <p:nvPr/>
        </p:nvSpPr>
        <p:spPr>
          <a:xfrm>
            <a:off x="9344427" y="3771663"/>
            <a:ext cx="914400" cy="914400"/>
          </a:xfrm>
          <a:prstGeom prst="ellipse">
            <a:avLst/>
          </a:prstGeom>
          <a:solidFill>
            <a:srgbClr val="0050AA"/>
          </a:solidFill>
          <a:ln>
            <a:noFill/>
          </a:ln>
          <a:effectLst>
            <a:outerShdw blurRad="127000" dist="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TextBox 81">
            <a:extLst>
              <a:ext uri="{FF2B5EF4-FFF2-40B4-BE49-F238E27FC236}">
                <a16:creationId xmlns:a16="http://schemas.microsoft.com/office/drawing/2014/main" id="{F160CB5C-079C-427D-8436-C70C37614D7D}"/>
              </a:ext>
            </a:extLst>
          </p:cNvPr>
          <p:cNvSpPr txBox="1"/>
          <p:nvPr/>
        </p:nvSpPr>
        <p:spPr>
          <a:xfrm>
            <a:off x="9467495" y="3867693"/>
            <a:ext cx="668263" cy="677108"/>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05</a:t>
            </a:r>
          </a:p>
          <a:p>
            <a:pPr algn="ctr"/>
            <a:r>
              <a:rPr lang="en-US" sz="1000" b="1" dirty="0">
                <a:solidFill>
                  <a:schemeClr val="bg1"/>
                </a:solidFill>
              </a:rPr>
              <a:t>OPTION</a:t>
            </a:r>
          </a:p>
        </p:txBody>
      </p:sp>
      <p:sp>
        <p:nvSpPr>
          <p:cNvPr id="83" name="TextBox 82">
            <a:extLst>
              <a:ext uri="{FF2B5EF4-FFF2-40B4-BE49-F238E27FC236}">
                <a16:creationId xmlns:a16="http://schemas.microsoft.com/office/drawing/2014/main" id="{AF89AE76-635F-495F-AD4A-5C30DB18D0D9}"/>
              </a:ext>
            </a:extLst>
          </p:cNvPr>
          <p:cNvSpPr txBox="1"/>
          <p:nvPr/>
        </p:nvSpPr>
        <p:spPr>
          <a:xfrm>
            <a:off x="1188720" y="5397620"/>
            <a:ext cx="3274501" cy="1415772"/>
          </a:xfrm>
          <a:prstGeom prst="rect">
            <a:avLst/>
          </a:prstGeom>
          <a:noFill/>
        </p:spPr>
        <p:txBody>
          <a:bodyPr wrap="square" rtlCol="0">
            <a:spAutoFit/>
          </a:bodyPr>
          <a:lstStyle/>
          <a:p>
            <a:r>
              <a:rPr lang="en-US" sz="1400" dirty="0">
                <a:solidFill>
                  <a:srgbClr val="36B8E3"/>
                </a:solidFill>
                <a:latin typeface="Bernard MT Condensed" panose="02050806060905020404" pitchFamily="18" charset="0"/>
              </a:rPr>
              <a:t>LOREM IPSUM DOLOR 01</a:t>
            </a:r>
          </a:p>
          <a:p>
            <a:endParaRPr lang="en-US" sz="4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p:txBody>
      </p:sp>
      <p:sp>
        <p:nvSpPr>
          <p:cNvPr id="87" name="TextBox 86">
            <a:extLst>
              <a:ext uri="{FF2B5EF4-FFF2-40B4-BE49-F238E27FC236}">
                <a16:creationId xmlns:a16="http://schemas.microsoft.com/office/drawing/2014/main" id="{4AC8D9B2-6CDD-4E46-883C-53F4EBF3B312}"/>
              </a:ext>
            </a:extLst>
          </p:cNvPr>
          <p:cNvSpPr txBox="1"/>
          <p:nvPr/>
        </p:nvSpPr>
        <p:spPr>
          <a:xfrm>
            <a:off x="4946904" y="5402900"/>
            <a:ext cx="3274501" cy="1415772"/>
          </a:xfrm>
          <a:prstGeom prst="rect">
            <a:avLst/>
          </a:prstGeom>
          <a:noFill/>
        </p:spPr>
        <p:txBody>
          <a:bodyPr wrap="square" rtlCol="0">
            <a:spAutoFit/>
          </a:bodyPr>
          <a:lstStyle/>
          <a:p>
            <a:r>
              <a:rPr lang="en-US" sz="1400" dirty="0">
                <a:solidFill>
                  <a:srgbClr val="157EBF"/>
                </a:solidFill>
                <a:latin typeface="Bernard MT Condensed" panose="02050806060905020404" pitchFamily="18" charset="0"/>
              </a:rPr>
              <a:t>LOREM IPSUM DOLOR 03</a:t>
            </a:r>
          </a:p>
          <a:p>
            <a:endParaRPr lang="en-US" sz="4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p:txBody>
      </p:sp>
      <p:sp>
        <p:nvSpPr>
          <p:cNvPr id="90" name="TextBox 89">
            <a:extLst>
              <a:ext uri="{FF2B5EF4-FFF2-40B4-BE49-F238E27FC236}">
                <a16:creationId xmlns:a16="http://schemas.microsoft.com/office/drawing/2014/main" id="{E5515AD6-2607-4AA2-A600-CF5F18D9A444}"/>
              </a:ext>
            </a:extLst>
          </p:cNvPr>
          <p:cNvSpPr txBox="1"/>
          <p:nvPr/>
        </p:nvSpPr>
        <p:spPr>
          <a:xfrm>
            <a:off x="8677656" y="5407392"/>
            <a:ext cx="3274501" cy="1415772"/>
          </a:xfrm>
          <a:prstGeom prst="rect">
            <a:avLst/>
          </a:prstGeom>
          <a:noFill/>
        </p:spPr>
        <p:txBody>
          <a:bodyPr wrap="square" rtlCol="0">
            <a:spAutoFit/>
          </a:bodyPr>
          <a:lstStyle/>
          <a:p>
            <a:r>
              <a:rPr lang="en-US" sz="1400" dirty="0">
                <a:solidFill>
                  <a:srgbClr val="0050AA"/>
                </a:solidFill>
                <a:latin typeface="Bernard MT Condensed" panose="02050806060905020404" pitchFamily="18" charset="0"/>
              </a:rPr>
              <a:t>LOREM IPSUM DOLOR 05</a:t>
            </a:r>
          </a:p>
          <a:p>
            <a:endParaRPr lang="en-US" sz="4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p:txBody>
      </p:sp>
      <p:sp>
        <p:nvSpPr>
          <p:cNvPr id="94" name="TextBox 93">
            <a:extLst>
              <a:ext uri="{FF2B5EF4-FFF2-40B4-BE49-F238E27FC236}">
                <a16:creationId xmlns:a16="http://schemas.microsoft.com/office/drawing/2014/main" id="{16B9F8E2-1E2A-4470-A6A8-A7782DE7C0A1}"/>
              </a:ext>
            </a:extLst>
          </p:cNvPr>
          <p:cNvSpPr txBox="1"/>
          <p:nvPr/>
        </p:nvSpPr>
        <p:spPr>
          <a:xfrm>
            <a:off x="3072384" y="1707947"/>
            <a:ext cx="3274501" cy="1415772"/>
          </a:xfrm>
          <a:prstGeom prst="rect">
            <a:avLst/>
          </a:prstGeom>
          <a:noFill/>
        </p:spPr>
        <p:txBody>
          <a:bodyPr wrap="square" rtlCol="0">
            <a:spAutoFit/>
          </a:bodyPr>
          <a:lstStyle/>
          <a:p>
            <a:r>
              <a:rPr lang="en-US" sz="1400" dirty="0">
                <a:solidFill>
                  <a:srgbClr val="239BD3"/>
                </a:solidFill>
                <a:latin typeface="Bernard MT Condensed" panose="02050806060905020404" pitchFamily="18" charset="0"/>
              </a:rPr>
              <a:t>LOREM IPSUM DOLOR 02</a:t>
            </a:r>
          </a:p>
          <a:p>
            <a:endParaRPr lang="en-US" sz="4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p:txBody>
      </p:sp>
      <p:sp>
        <p:nvSpPr>
          <p:cNvPr id="97" name="TextBox 96">
            <a:extLst>
              <a:ext uri="{FF2B5EF4-FFF2-40B4-BE49-F238E27FC236}">
                <a16:creationId xmlns:a16="http://schemas.microsoft.com/office/drawing/2014/main" id="{6767495C-71B3-4A3B-9864-D9475193D47C}"/>
              </a:ext>
            </a:extLst>
          </p:cNvPr>
          <p:cNvSpPr txBox="1"/>
          <p:nvPr/>
        </p:nvSpPr>
        <p:spPr>
          <a:xfrm>
            <a:off x="6821424" y="1709928"/>
            <a:ext cx="3274501" cy="1415772"/>
          </a:xfrm>
          <a:prstGeom prst="rect">
            <a:avLst/>
          </a:prstGeom>
          <a:noFill/>
        </p:spPr>
        <p:txBody>
          <a:bodyPr wrap="square" rtlCol="0">
            <a:spAutoFit/>
          </a:bodyPr>
          <a:lstStyle/>
          <a:p>
            <a:r>
              <a:rPr lang="en-US" sz="1400" dirty="0">
                <a:solidFill>
                  <a:srgbClr val="0967B9"/>
                </a:solidFill>
                <a:latin typeface="Bernard MT Condensed" panose="02050806060905020404" pitchFamily="18" charset="0"/>
              </a:rPr>
              <a:t>LOREM IPSUM DOLOR 04</a:t>
            </a:r>
          </a:p>
          <a:p>
            <a:endParaRPr lang="en-US" sz="4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p:txBody>
      </p:sp>
      <p:sp>
        <p:nvSpPr>
          <p:cNvPr id="98" name="TextBox 97">
            <a:extLst>
              <a:ext uri="{FF2B5EF4-FFF2-40B4-BE49-F238E27FC236}">
                <a16:creationId xmlns:a16="http://schemas.microsoft.com/office/drawing/2014/main" id="{50A6A7E0-E0A5-4DF9-90BA-33DBE399F990}"/>
              </a:ext>
            </a:extLst>
          </p:cNvPr>
          <p:cNvSpPr txBox="1"/>
          <p:nvPr/>
        </p:nvSpPr>
        <p:spPr>
          <a:xfrm>
            <a:off x="387495" y="305067"/>
            <a:ext cx="5316279" cy="120032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dirty="0">
              <a:solidFill>
                <a:srgbClr val="454545"/>
              </a:solidFill>
            </a:endParaRPr>
          </a:p>
        </p:txBody>
      </p:sp>
      <p:pic>
        <p:nvPicPr>
          <p:cNvPr id="33" name="Picture 32">
            <a:hlinkClick r:id="rId2"/>
            <a:extLst>
              <a:ext uri="{FF2B5EF4-FFF2-40B4-BE49-F238E27FC236}">
                <a16:creationId xmlns:a16="http://schemas.microsoft.com/office/drawing/2014/main" id="{0340630B-514E-4CD5-8140-021002A1002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214451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8"/>
                                        </p:tgtEl>
                                        <p:attrNameLst>
                                          <p:attrName>style.visibility</p:attrName>
                                        </p:attrNameLst>
                                      </p:cBhvr>
                                      <p:to>
                                        <p:strVal val="visible"/>
                                      </p:to>
                                    </p:set>
                                    <p:animEffect transition="in" filter="wipe(left)">
                                      <p:cBhvr>
                                        <p:cTn id="7" dur="1000"/>
                                        <p:tgtEl>
                                          <p:spTgt spid="98"/>
                                        </p:tgtEl>
                                      </p:cBhvr>
                                    </p:animEffect>
                                  </p:childTnLst>
                                </p:cTn>
                              </p:par>
                            </p:childTnLst>
                          </p:cTn>
                        </p:par>
                        <p:par>
                          <p:cTn id="8" fill="hold">
                            <p:stCondLst>
                              <p:cond delay="1000"/>
                            </p:stCondLst>
                            <p:childTnLst>
                              <p:par>
                                <p:cTn id="9" presetID="31" presetClass="entr" presetSubtype="0" fill="hold" grpId="0" nodeType="afterEffect">
                                  <p:stCondLst>
                                    <p:cond delay="0"/>
                                  </p:stCondLst>
                                  <p:childTnLst>
                                    <p:set>
                                      <p:cBhvr>
                                        <p:cTn id="10" dur="1" fill="hold">
                                          <p:stCondLst>
                                            <p:cond delay="0"/>
                                          </p:stCondLst>
                                        </p:cTn>
                                        <p:tgtEl>
                                          <p:spTgt spid="52"/>
                                        </p:tgtEl>
                                        <p:attrNameLst>
                                          <p:attrName>style.visibility</p:attrName>
                                        </p:attrNameLst>
                                      </p:cBhvr>
                                      <p:to>
                                        <p:strVal val="visible"/>
                                      </p:to>
                                    </p:set>
                                    <p:anim calcmode="lin" valueType="num">
                                      <p:cBhvr>
                                        <p:cTn id="11" dur="1000" fill="hold"/>
                                        <p:tgtEl>
                                          <p:spTgt spid="52"/>
                                        </p:tgtEl>
                                        <p:attrNameLst>
                                          <p:attrName>ppt_w</p:attrName>
                                        </p:attrNameLst>
                                      </p:cBhvr>
                                      <p:tavLst>
                                        <p:tav tm="0">
                                          <p:val>
                                            <p:fltVal val="0"/>
                                          </p:val>
                                        </p:tav>
                                        <p:tav tm="100000">
                                          <p:val>
                                            <p:strVal val="#ppt_w"/>
                                          </p:val>
                                        </p:tav>
                                      </p:tavLst>
                                    </p:anim>
                                    <p:anim calcmode="lin" valueType="num">
                                      <p:cBhvr>
                                        <p:cTn id="12" dur="1000" fill="hold"/>
                                        <p:tgtEl>
                                          <p:spTgt spid="52"/>
                                        </p:tgtEl>
                                        <p:attrNameLst>
                                          <p:attrName>ppt_h</p:attrName>
                                        </p:attrNameLst>
                                      </p:cBhvr>
                                      <p:tavLst>
                                        <p:tav tm="0">
                                          <p:val>
                                            <p:fltVal val="0"/>
                                          </p:val>
                                        </p:tav>
                                        <p:tav tm="100000">
                                          <p:val>
                                            <p:strVal val="#ppt_h"/>
                                          </p:val>
                                        </p:tav>
                                      </p:tavLst>
                                    </p:anim>
                                    <p:anim calcmode="lin" valueType="num">
                                      <p:cBhvr>
                                        <p:cTn id="13" dur="1000" fill="hold"/>
                                        <p:tgtEl>
                                          <p:spTgt spid="52"/>
                                        </p:tgtEl>
                                        <p:attrNameLst>
                                          <p:attrName>style.rotation</p:attrName>
                                        </p:attrNameLst>
                                      </p:cBhvr>
                                      <p:tavLst>
                                        <p:tav tm="0">
                                          <p:val>
                                            <p:fltVal val="90"/>
                                          </p:val>
                                        </p:tav>
                                        <p:tav tm="100000">
                                          <p:val>
                                            <p:fltVal val="0"/>
                                          </p:val>
                                        </p:tav>
                                      </p:tavLst>
                                    </p:anim>
                                    <p:animEffect transition="in" filter="fade">
                                      <p:cBhvr>
                                        <p:cTn id="14" dur="1000"/>
                                        <p:tgtEl>
                                          <p:spTgt spid="52"/>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36"/>
                                        </p:tgtEl>
                                        <p:attrNameLst>
                                          <p:attrName>style.visibility</p:attrName>
                                        </p:attrNameLst>
                                      </p:cBhvr>
                                      <p:to>
                                        <p:strVal val="visible"/>
                                      </p:to>
                                    </p:set>
                                    <p:anim calcmode="lin" valueType="num">
                                      <p:cBhvr>
                                        <p:cTn id="17" dur="1000" fill="hold"/>
                                        <p:tgtEl>
                                          <p:spTgt spid="36"/>
                                        </p:tgtEl>
                                        <p:attrNameLst>
                                          <p:attrName>ppt_w</p:attrName>
                                        </p:attrNameLst>
                                      </p:cBhvr>
                                      <p:tavLst>
                                        <p:tav tm="0">
                                          <p:val>
                                            <p:fltVal val="0"/>
                                          </p:val>
                                        </p:tav>
                                        <p:tav tm="100000">
                                          <p:val>
                                            <p:strVal val="#ppt_w"/>
                                          </p:val>
                                        </p:tav>
                                      </p:tavLst>
                                    </p:anim>
                                    <p:anim calcmode="lin" valueType="num">
                                      <p:cBhvr>
                                        <p:cTn id="18" dur="1000" fill="hold"/>
                                        <p:tgtEl>
                                          <p:spTgt spid="36"/>
                                        </p:tgtEl>
                                        <p:attrNameLst>
                                          <p:attrName>ppt_h</p:attrName>
                                        </p:attrNameLst>
                                      </p:cBhvr>
                                      <p:tavLst>
                                        <p:tav tm="0">
                                          <p:val>
                                            <p:fltVal val="0"/>
                                          </p:val>
                                        </p:tav>
                                        <p:tav tm="100000">
                                          <p:val>
                                            <p:strVal val="#ppt_h"/>
                                          </p:val>
                                        </p:tav>
                                      </p:tavLst>
                                    </p:anim>
                                    <p:anim calcmode="lin" valueType="num">
                                      <p:cBhvr>
                                        <p:cTn id="19" dur="1000" fill="hold"/>
                                        <p:tgtEl>
                                          <p:spTgt spid="36"/>
                                        </p:tgtEl>
                                        <p:attrNameLst>
                                          <p:attrName>style.rotation</p:attrName>
                                        </p:attrNameLst>
                                      </p:cBhvr>
                                      <p:tavLst>
                                        <p:tav tm="0">
                                          <p:val>
                                            <p:fltVal val="90"/>
                                          </p:val>
                                        </p:tav>
                                        <p:tav tm="100000">
                                          <p:val>
                                            <p:fltVal val="0"/>
                                          </p:val>
                                        </p:tav>
                                      </p:tavLst>
                                    </p:anim>
                                    <p:animEffect transition="in" filter="fade">
                                      <p:cBhvr>
                                        <p:cTn id="20" dur="1000"/>
                                        <p:tgtEl>
                                          <p:spTgt spid="36"/>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63"/>
                                        </p:tgtEl>
                                        <p:attrNameLst>
                                          <p:attrName>style.visibility</p:attrName>
                                        </p:attrNameLst>
                                      </p:cBhvr>
                                      <p:to>
                                        <p:strVal val="visible"/>
                                      </p:to>
                                    </p:set>
                                    <p:anim calcmode="lin" valueType="num">
                                      <p:cBhvr>
                                        <p:cTn id="24" dur="500" fill="hold"/>
                                        <p:tgtEl>
                                          <p:spTgt spid="63"/>
                                        </p:tgtEl>
                                        <p:attrNameLst>
                                          <p:attrName>ppt_w</p:attrName>
                                        </p:attrNameLst>
                                      </p:cBhvr>
                                      <p:tavLst>
                                        <p:tav tm="0">
                                          <p:val>
                                            <p:fltVal val="0"/>
                                          </p:val>
                                        </p:tav>
                                        <p:tav tm="100000">
                                          <p:val>
                                            <p:strVal val="#ppt_w"/>
                                          </p:val>
                                        </p:tav>
                                      </p:tavLst>
                                    </p:anim>
                                    <p:anim calcmode="lin" valueType="num">
                                      <p:cBhvr>
                                        <p:cTn id="25" dur="500" fill="hold"/>
                                        <p:tgtEl>
                                          <p:spTgt spid="63"/>
                                        </p:tgtEl>
                                        <p:attrNameLst>
                                          <p:attrName>ppt_h</p:attrName>
                                        </p:attrNameLst>
                                      </p:cBhvr>
                                      <p:tavLst>
                                        <p:tav tm="0">
                                          <p:val>
                                            <p:fltVal val="0"/>
                                          </p:val>
                                        </p:tav>
                                        <p:tav tm="100000">
                                          <p:val>
                                            <p:strVal val="#ppt_h"/>
                                          </p:val>
                                        </p:tav>
                                      </p:tavLst>
                                    </p:anim>
                                    <p:animEffect transition="in" filter="fade">
                                      <p:cBhvr>
                                        <p:cTn id="26" dur="500"/>
                                        <p:tgtEl>
                                          <p:spTgt spid="63"/>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45"/>
                                        </p:tgtEl>
                                        <p:attrNameLst>
                                          <p:attrName>style.visibility</p:attrName>
                                        </p:attrNameLst>
                                      </p:cBhvr>
                                      <p:to>
                                        <p:strVal val="visible"/>
                                      </p:to>
                                    </p:set>
                                    <p:anim calcmode="lin" valueType="num">
                                      <p:cBhvr>
                                        <p:cTn id="29" dur="500" fill="hold"/>
                                        <p:tgtEl>
                                          <p:spTgt spid="45"/>
                                        </p:tgtEl>
                                        <p:attrNameLst>
                                          <p:attrName>ppt_w</p:attrName>
                                        </p:attrNameLst>
                                      </p:cBhvr>
                                      <p:tavLst>
                                        <p:tav tm="0">
                                          <p:val>
                                            <p:fltVal val="0"/>
                                          </p:val>
                                        </p:tav>
                                        <p:tav tm="100000">
                                          <p:val>
                                            <p:strVal val="#ppt_w"/>
                                          </p:val>
                                        </p:tav>
                                      </p:tavLst>
                                    </p:anim>
                                    <p:anim calcmode="lin" valueType="num">
                                      <p:cBhvr>
                                        <p:cTn id="30" dur="500" fill="hold"/>
                                        <p:tgtEl>
                                          <p:spTgt spid="45"/>
                                        </p:tgtEl>
                                        <p:attrNameLst>
                                          <p:attrName>ppt_h</p:attrName>
                                        </p:attrNameLst>
                                      </p:cBhvr>
                                      <p:tavLst>
                                        <p:tav tm="0">
                                          <p:val>
                                            <p:fltVal val="0"/>
                                          </p:val>
                                        </p:tav>
                                        <p:tav tm="100000">
                                          <p:val>
                                            <p:strVal val="#ppt_h"/>
                                          </p:val>
                                        </p:tav>
                                      </p:tavLst>
                                    </p:anim>
                                    <p:animEffect transition="in" filter="fade">
                                      <p:cBhvr>
                                        <p:cTn id="31" dur="500"/>
                                        <p:tgtEl>
                                          <p:spTgt spid="45"/>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46"/>
                                        </p:tgtEl>
                                        <p:attrNameLst>
                                          <p:attrName>style.visibility</p:attrName>
                                        </p:attrNameLst>
                                      </p:cBhvr>
                                      <p:to>
                                        <p:strVal val="visible"/>
                                      </p:to>
                                    </p:set>
                                    <p:anim calcmode="lin" valueType="num">
                                      <p:cBhvr>
                                        <p:cTn id="34" dur="500" fill="hold"/>
                                        <p:tgtEl>
                                          <p:spTgt spid="46"/>
                                        </p:tgtEl>
                                        <p:attrNameLst>
                                          <p:attrName>ppt_w</p:attrName>
                                        </p:attrNameLst>
                                      </p:cBhvr>
                                      <p:tavLst>
                                        <p:tav tm="0">
                                          <p:val>
                                            <p:fltVal val="0"/>
                                          </p:val>
                                        </p:tav>
                                        <p:tav tm="100000">
                                          <p:val>
                                            <p:strVal val="#ppt_w"/>
                                          </p:val>
                                        </p:tav>
                                      </p:tavLst>
                                    </p:anim>
                                    <p:anim calcmode="lin" valueType="num">
                                      <p:cBhvr>
                                        <p:cTn id="35" dur="500" fill="hold"/>
                                        <p:tgtEl>
                                          <p:spTgt spid="46"/>
                                        </p:tgtEl>
                                        <p:attrNameLst>
                                          <p:attrName>ppt_h</p:attrName>
                                        </p:attrNameLst>
                                      </p:cBhvr>
                                      <p:tavLst>
                                        <p:tav tm="0">
                                          <p:val>
                                            <p:fltVal val="0"/>
                                          </p:val>
                                        </p:tav>
                                        <p:tav tm="100000">
                                          <p:val>
                                            <p:strVal val="#ppt_h"/>
                                          </p:val>
                                        </p:tav>
                                      </p:tavLst>
                                    </p:anim>
                                    <p:animEffect transition="in" filter="fade">
                                      <p:cBhvr>
                                        <p:cTn id="36" dur="500"/>
                                        <p:tgtEl>
                                          <p:spTgt spid="46"/>
                                        </p:tgtEl>
                                      </p:cBhvr>
                                    </p:animEffect>
                                  </p:childTnLst>
                                </p:cTn>
                              </p:par>
                            </p:childTnLst>
                          </p:cTn>
                        </p:par>
                        <p:par>
                          <p:cTn id="37" fill="hold">
                            <p:stCondLst>
                              <p:cond delay="2500"/>
                            </p:stCondLst>
                            <p:childTnLst>
                              <p:par>
                                <p:cTn id="38" presetID="42" presetClass="entr" presetSubtype="0" fill="hold" grpId="0" nodeType="afterEffect">
                                  <p:stCondLst>
                                    <p:cond delay="0"/>
                                  </p:stCondLst>
                                  <p:childTnLst>
                                    <p:set>
                                      <p:cBhvr>
                                        <p:cTn id="39" dur="1" fill="hold">
                                          <p:stCondLst>
                                            <p:cond delay="0"/>
                                          </p:stCondLst>
                                        </p:cTn>
                                        <p:tgtEl>
                                          <p:spTgt spid="83"/>
                                        </p:tgtEl>
                                        <p:attrNameLst>
                                          <p:attrName>style.visibility</p:attrName>
                                        </p:attrNameLst>
                                      </p:cBhvr>
                                      <p:to>
                                        <p:strVal val="visible"/>
                                      </p:to>
                                    </p:set>
                                    <p:animEffect transition="in" filter="fade">
                                      <p:cBhvr>
                                        <p:cTn id="40" dur="1000"/>
                                        <p:tgtEl>
                                          <p:spTgt spid="83"/>
                                        </p:tgtEl>
                                      </p:cBhvr>
                                    </p:animEffect>
                                    <p:anim calcmode="lin" valueType="num">
                                      <p:cBhvr>
                                        <p:cTn id="41" dur="1000" fill="hold"/>
                                        <p:tgtEl>
                                          <p:spTgt spid="83"/>
                                        </p:tgtEl>
                                        <p:attrNameLst>
                                          <p:attrName>ppt_x</p:attrName>
                                        </p:attrNameLst>
                                      </p:cBhvr>
                                      <p:tavLst>
                                        <p:tav tm="0">
                                          <p:val>
                                            <p:strVal val="#ppt_x"/>
                                          </p:val>
                                        </p:tav>
                                        <p:tav tm="100000">
                                          <p:val>
                                            <p:strVal val="#ppt_x"/>
                                          </p:val>
                                        </p:tav>
                                      </p:tavLst>
                                    </p:anim>
                                    <p:anim calcmode="lin" valueType="num">
                                      <p:cBhvr>
                                        <p:cTn id="42" dur="1000" fill="hold"/>
                                        <p:tgtEl>
                                          <p:spTgt spid="83"/>
                                        </p:tgtEl>
                                        <p:attrNameLst>
                                          <p:attrName>ppt_y</p:attrName>
                                        </p:attrNameLst>
                                      </p:cBhvr>
                                      <p:tavLst>
                                        <p:tav tm="0">
                                          <p:val>
                                            <p:strVal val="#ppt_y+.1"/>
                                          </p:val>
                                        </p:tav>
                                        <p:tav tm="100000">
                                          <p:val>
                                            <p:strVal val="#ppt_y"/>
                                          </p:val>
                                        </p:tav>
                                      </p:tavLst>
                                    </p:anim>
                                  </p:childTnLst>
                                </p:cTn>
                              </p:par>
                            </p:childTnLst>
                          </p:cTn>
                        </p:par>
                        <p:par>
                          <p:cTn id="43" fill="hold">
                            <p:stCondLst>
                              <p:cond delay="3500"/>
                            </p:stCondLst>
                            <p:childTnLst>
                              <p:par>
                                <p:cTn id="44" presetID="31" presetClass="entr" presetSubtype="0" fill="hold" grpId="0" nodeType="afterEffect">
                                  <p:stCondLst>
                                    <p:cond delay="0"/>
                                  </p:stCondLst>
                                  <p:childTnLst>
                                    <p:set>
                                      <p:cBhvr>
                                        <p:cTn id="45" dur="1" fill="hold">
                                          <p:stCondLst>
                                            <p:cond delay="0"/>
                                          </p:stCondLst>
                                        </p:cTn>
                                        <p:tgtEl>
                                          <p:spTgt spid="37"/>
                                        </p:tgtEl>
                                        <p:attrNameLst>
                                          <p:attrName>style.visibility</p:attrName>
                                        </p:attrNameLst>
                                      </p:cBhvr>
                                      <p:to>
                                        <p:strVal val="visible"/>
                                      </p:to>
                                    </p:set>
                                    <p:anim calcmode="lin" valueType="num">
                                      <p:cBhvr>
                                        <p:cTn id="46" dur="1000" fill="hold"/>
                                        <p:tgtEl>
                                          <p:spTgt spid="37"/>
                                        </p:tgtEl>
                                        <p:attrNameLst>
                                          <p:attrName>ppt_w</p:attrName>
                                        </p:attrNameLst>
                                      </p:cBhvr>
                                      <p:tavLst>
                                        <p:tav tm="0">
                                          <p:val>
                                            <p:fltVal val="0"/>
                                          </p:val>
                                        </p:tav>
                                        <p:tav tm="100000">
                                          <p:val>
                                            <p:strVal val="#ppt_w"/>
                                          </p:val>
                                        </p:tav>
                                      </p:tavLst>
                                    </p:anim>
                                    <p:anim calcmode="lin" valueType="num">
                                      <p:cBhvr>
                                        <p:cTn id="47" dur="1000" fill="hold"/>
                                        <p:tgtEl>
                                          <p:spTgt spid="37"/>
                                        </p:tgtEl>
                                        <p:attrNameLst>
                                          <p:attrName>ppt_h</p:attrName>
                                        </p:attrNameLst>
                                      </p:cBhvr>
                                      <p:tavLst>
                                        <p:tav tm="0">
                                          <p:val>
                                            <p:fltVal val="0"/>
                                          </p:val>
                                        </p:tav>
                                        <p:tav tm="100000">
                                          <p:val>
                                            <p:strVal val="#ppt_h"/>
                                          </p:val>
                                        </p:tav>
                                      </p:tavLst>
                                    </p:anim>
                                    <p:anim calcmode="lin" valueType="num">
                                      <p:cBhvr>
                                        <p:cTn id="48" dur="1000" fill="hold"/>
                                        <p:tgtEl>
                                          <p:spTgt spid="37"/>
                                        </p:tgtEl>
                                        <p:attrNameLst>
                                          <p:attrName>style.rotation</p:attrName>
                                        </p:attrNameLst>
                                      </p:cBhvr>
                                      <p:tavLst>
                                        <p:tav tm="0">
                                          <p:val>
                                            <p:fltVal val="90"/>
                                          </p:val>
                                        </p:tav>
                                        <p:tav tm="100000">
                                          <p:val>
                                            <p:fltVal val="0"/>
                                          </p:val>
                                        </p:tav>
                                      </p:tavLst>
                                    </p:anim>
                                    <p:animEffect transition="in" filter="fade">
                                      <p:cBhvr>
                                        <p:cTn id="49" dur="1000"/>
                                        <p:tgtEl>
                                          <p:spTgt spid="37"/>
                                        </p:tgtEl>
                                      </p:cBhvr>
                                    </p:animEffect>
                                  </p:childTnLst>
                                </p:cTn>
                              </p:par>
                              <p:par>
                                <p:cTn id="50" presetID="31" presetClass="entr" presetSubtype="0" fill="hold" grpId="0" nodeType="withEffect">
                                  <p:stCondLst>
                                    <p:cond delay="0"/>
                                  </p:stCondLst>
                                  <p:childTnLst>
                                    <p:set>
                                      <p:cBhvr>
                                        <p:cTn id="51" dur="1" fill="hold">
                                          <p:stCondLst>
                                            <p:cond delay="0"/>
                                          </p:stCondLst>
                                        </p:cTn>
                                        <p:tgtEl>
                                          <p:spTgt spid="53"/>
                                        </p:tgtEl>
                                        <p:attrNameLst>
                                          <p:attrName>style.visibility</p:attrName>
                                        </p:attrNameLst>
                                      </p:cBhvr>
                                      <p:to>
                                        <p:strVal val="visible"/>
                                      </p:to>
                                    </p:set>
                                    <p:anim calcmode="lin" valueType="num">
                                      <p:cBhvr>
                                        <p:cTn id="52" dur="1000" fill="hold"/>
                                        <p:tgtEl>
                                          <p:spTgt spid="53"/>
                                        </p:tgtEl>
                                        <p:attrNameLst>
                                          <p:attrName>ppt_w</p:attrName>
                                        </p:attrNameLst>
                                      </p:cBhvr>
                                      <p:tavLst>
                                        <p:tav tm="0">
                                          <p:val>
                                            <p:fltVal val="0"/>
                                          </p:val>
                                        </p:tav>
                                        <p:tav tm="100000">
                                          <p:val>
                                            <p:strVal val="#ppt_w"/>
                                          </p:val>
                                        </p:tav>
                                      </p:tavLst>
                                    </p:anim>
                                    <p:anim calcmode="lin" valueType="num">
                                      <p:cBhvr>
                                        <p:cTn id="53" dur="1000" fill="hold"/>
                                        <p:tgtEl>
                                          <p:spTgt spid="53"/>
                                        </p:tgtEl>
                                        <p:attrNameLst>
                                          <p:attrName>ppt_h</p:attrName>
                                        </p:attrNameLst>
                                      </p:cBhvr>
                                      <p:tavLst>
                                        <p:tav tm="0">
                                          <p:val>
                                            <p:fltVal val="0"/>
                                          </p:val>
                                        </p:tav>
                                        <p:tav tm="100000">
                                          <p:val>
                                            <p:strVal val="#ppt_h"/>
                                          </p:val>
                                        </p:tav>
                                      </p:tavLst>
                                    </p:anim>
                                    <p:anim calcmode="lin" valueType="num">
                                      <p:cBhvr>
                                        <p:cTn id="54" dur="1000" fill="hold"/>
                                        <p:tgtEl>
                                          <p:spTgt spid="53"/>
                                        </p:tgtEl>
                                        <p:attrNameLst>
                                          <p:attrName>style.rotation</p:attrName>
                                        </p:attrNameLst>
                                      </p:cBhvr>
                                      <p:tavLst>
                                        <p:tav tm="0">
                                          <p:val>
                                            <p:fltVal val="90"/>
                                          </p:val>
                                        </p:tav>
                                        <p:tav tm="100000">
                                          <p:val>
                                            <p:fltVal val="0"/>
                                          </p:val>
                                        </p:tav>
                                      </p:tavLst>
                                    </p:anim>
                                    <p:animEffect transition="in" filter="fade">
                                      <p:cBhvr>
                                        <p:cTn id="55" dur="1000"/>
                                        <p:tgtEl>
                                          <p:spTgt spid="53"/>
                                        </p:tgtEl>
                                      </p:cBhvr>
                                    </p:animEffect>
                                  </p:childTnLst>
                                </p:cTn>
                              </p:par>
                            </p:childTnLst>
                          </p:cTn>
                        </p:par>
                        <p:par>
                          <p:cTn id="56" fill="hold">
                            <p:stCondLst>
                              <p:cond delay="4500"/>
                            </p:stCondLst>
                            <p:childTnLst>
                              <p:par>
                                <p:cTn id="57" presetID="53" presetClass="entr" presetSubtype="16" fill="hold" grpId="0" nodeType="afterEffect">
                                  <p:stCondLst>
                                    <p:cond delay="0"/>
                                  </p:stCondLst>
                                  <p:childTnLst>
                                    <p:set>
                                      <p:cBhvr>
                                        <p:cTn id="58" dur="1" fill="hold">
                                          <p:stCondLst>
                                            <p:cond delay="0"/>
                                          </p:stCondLst>
                                        </p:cTn>
                                        <p:tgtEl>
                                          <p:spTgt spid="64"/>
                                        </p:tgtEl>
                                        <p:attrNameLst>
                                          <p:attrName>style.visibility</p:attrName>
                                        </p:attrNameLst>
                                      </p:cBhvr>
                                      <p:to>
                                        <p:strVal val="visible"/>
                                      </p:to>
                                    </p:set>
                                    <p:anim calcmode="lin" valueType="num">
                                      <p:cBhvr>
                                        <p:cTn id="59" dur="500" fill="hold"/>
                                        <p:tgtEl>
                                          <p:spTgt spid="64"/>
                                        </p:tgtEl>
                                        <p:attrNameLst>
                                          <p:attrName>ppt_w</p:attrName>
                                        </p:attrNameLst>
                                      </p:cBhvr>
                                      <p:tavLst>
                                        <p:tav tm="0">
                                          <p:val>
                                            <p:fltVal val="0"/>
                                          </p:val>
                                        </p:tav>
                                        <p:tav tm="100000">
                                          <p:val>
                                            <p:strVal val="#ppt_w"/>
                                          </p:val>
                                        </p:tav>
                                      </p:tavLst>
                                    </p:anim>
                                    <p:anim calcmode="lin" valueType="num">
                                      <p:cBhvr>
                                        <p:cTn id="60" dur="500" fill="hold"/>
                                        <p:tgtEl>
                                          <p:spTgt spid="64"/>
                                        </p:tgtEl>
                                        <p:attrNameLst>
                                          <p:attrName>ppt_h</p:attrName>
                                        </p:attrNameLst>
                                      </p:cBhvr>
                                      <p:tavLst>
                                        <p:tav tm="0">
                                          <p:val>
                                            <p:fltVal val="0"/>
                                          </p:val>
                                        </p:tav>
                                        <p:tav tm="100000">
                                          <p:val>
                                            <p:strVal val="#ppt_h"/>
                                          </p:val>
                                        </p:tav>
                                      </p:tavLst>
                                    </p:anim>
                                    <p:animEffect transition="in" filter="fade">
                                      <p:cBhvr>
                                        <p:cTn id="61" dur="500"/>
                                        <p:tgtEl>
                                          <p:spTgt spid="64"/>
                                        </p:tgtEl>
                                      </p:cBhvr>
                                    </p:animEffect>
                                  </p:childTnLst>
                                </p:cTn>
                              </p:par>
                              <p:par>
                                <p:cTn id="62" presetID="53" presetClass="entr" presetSubtype="16" fill="hold" grpId="0" nodeType="withEffect">
                                  <p:stCondLst>
                                    <p:cond delay="0"/>
                                  </p:stCondLst>
                                  <p:childTnLst>
                                    <p:set>
                                      <p:cBhvr>
                                        <p:cTn id="63" dur="1" fill="hold">
                                          <p:stCondLst>
                                            <p:cond delay="0"/>
                                          </p:stCondLst>
                                        </p:cTn>
                                        <p:tgtEl>
                                          <p:spTgt spid="48"/>
                                        </p:tgtEl>
                                        <p:attrNameLst>
                                          <p:attrName>style.visibility</p:attrName>
                                        </p:attrNameLst>
                                      </p:cBhvr>
                                      <p:to>
                                        <p:strVal val="visible"/>
                                      </p:to>
                                    </p:set>
                                    <p:anim calcmode="lin" valueType="num">
                                      <p:cBhvr>
                                        <p:cTn id="64" dur="500" fill="hold"/>
                                        <p:tgtEl>
                                          <p:spTgt spid="48"/>
                                        </p:tgtEl>
                                        <p:attrNameLst>
                                          <p:attrName>ppt_w</p:attrName>
                                        </p:attrNameLst>
                                      </p:cBhvr>
                                      <p:tavLst>
                                        <p:tav tm="0">
                                          <p:val>
                                            <p:fltVal val="0"/>
                                          </p:val>
                                        </p:tav>
                                        <p:tav tm="100000">
                                          <p:val>
                                            <p:strVal val="#ppt_w"/>
                                          </p:val>
                                        </p:tav>
                                      </p:tavLst>
                                    </p:anim>
                                    <p:anim calcmode="lin" valueType="num">
                                      <p:cBhvr>
                                        <p:cTn id="65" dur="500" fill="hold"/>
                                        <p:tgtEl>
                                          <p:spTgt spid="48"/>
                                        </p:tgtEl>
                                        <p:attrNameLst>
                                          <p:attrName>ppt_h</p:attrName>
                                        </p:attrNameLst>
                                      </p:cBhvr>
                                      <p:tavLst>
                                        <p:tav tm="0">
                                          <p:val>
                                            <p:fltVal val="0"/>
                                          </p:val>
                                        </p:tav>
                                        <p:tav tm="100000">
                                          <p:val>
                                            <p:strVal val="#ppt_h"/>
                                          </p:val>
                                        </p:tav>
                                      </p:tavLst>
                                    </p:anim>
                                    <p:animEffect transition="in" filter="fade">
                                      <p:cBhvr>
                                        <p:cTn id="66" dur="500"/>
                                        <p:tgtEl>
                                          <p:spTgt spid="48"/>
                                        </p:tgtEl>
                                      </p:cBhvr>
                                    </p:animEffect>
                                  </p:childTnLst>
                                </p:cTn>
                              </p:par>
                              <p:par>
                                <p:cTn id="67" presetID="53" presetClass="entr" presetSubtype="16" fill="hold" grpId="0" nodeType="withEffect">
                                  <p:stCondLst>
                                    <p:cond delay="0"/>
                                  </p:stCondLst>
                                  <p:childTnLst>
                                    <p:set>
                                      <p:cBhvr>
                                        <p:cTn id="68" dur="1" fill="hold">
                                          <p:stCondLst>
                                            <p:cond delay="0"/>
                                          </p:stCondLst>
                                        </p:cTn>
                                        <p:tgtEl>
                                          <p:spTgt spid="49"/>
                                        </p:tgtEl>
                                        <p:attrNameLst>
                                          <p:attrName>style.visibility</p:attrName>
                                        </p:attrNameLst>
                                      </p:cBhvr>
                                      <p:to>
                                        <p:strVal val="visible"/>
                                      </p:to>
                                    </p:set>
                                    <p:anim calcmode="lin" valueType="num">
                                      <p:cBhvr>
                                        <p:cTn id="69" dur="500" fill="hold"/>
                                        <p:tgtEl>
                                          <p:spTgt spid="49"/>
                                        </p:tgtEl>
                                        <p:attrNameLst>
                                          <p:attrName>ppt_w</p:attrName>
                                        </p:attrNameLst>
                                      </p:cBhvr>
                                      <p:tavLst>
                                        <p:tav tm="0">
                                          <p:val>
                                            <p:fltVal val="0"/>
                                          </p:val>
                                        </p:tav>
                                        <p:tav tm="100000">
                                          <p:val>
                                            <p:strVal val="#ppt_w"/>
                                          </p:val>
                                        </p:tav>
                                      </p:tavLst>
                                    </p:anim>
                                    <p:anim calcmode="lin" valueType="num">
                                      <p:cBhvr>
                                        <p:cTn id="70" dur="500" fill="hold"/>
                                        <p:tgtEl>
                                          <p:spTgt spid="49"/>
                                        </p:tgtEl>
                                        <p:attrNameLst>
                                          <p:attrName>ppt_h</p:attrName>
                                        </p:attrNameLst>
                                      </p:cBhvr>
                                      <p:tavLst>
                                        <p:tav tm="0">
                                          <p:val>
                                            <p:fltVal val="0"/>
                                          </p:val>
                                        </p:tav>
                                        <p:tav tm="100000">
                                          <p:val>
                                            <p:strVal val="#ppt_h"/>
                                          </p:val>
                                        </p:tav>
                                      </p:tavLst>
                                    </p:anim>
                                    <p:animEffect transition="in" filter="fade">
                                      <p:cBhvr>
                                        <p:cTn id="71" dur="500"/>
                                        <p:tgtEl>
                                          <p:spTgt spid="49"/>
                                        </p:tgtEl>
                                      </p:cBhvr>
                                    </p:animEffect>
                                  </p:childTnLst>
                                </p:cTn>
                              </p:par>
                            </p:childTnLst>
                          </p:cTn>
                        </p:par>
                        <p:par>
                          <p:cTn id="72" fill="hold">
                            <p:stCondLst>
                              <p:cond delay="5000"/>
                            </p:stCondLst>
                            <p:childTnLst>
                              <p:par>
                                <p:cTn id="73" presetID="47" presetClass="entr" presetSubtype="0" fill="hold" grpId="0" nodeType="afterEffect">
                                  <p:stCondLst>
                                    <p:cond delay="0"/>
                                  </p:stCondLst>
                                  <p:childTnLst>
                                    <p:set>
                                      <p:cBhvr>
                                        <p:cTn id="74" dur="1" fill="hold">
                                          <p:stCondLst>
                                            <p:cond delay="0"/>
                                          </p:stCondLst>
                                        </p:cTn>
                                        <p:tgtEl>
                                          <p:spTgt spid="94"/>
                                        </p:tgtEl>
                                        <p:attrNameLst>
                                          <p:attrName>style.visibility</p:attrName>
                                        </p:attrNameLst>
                                      </p:cBhvr>
                                      <p:to>
                                        <p:strVal val="visible"/>
                                      </p:to>
                                    </p:set>
                                    <p:animEffect transition="in" filter="fade">
                                      <p:cBhvr>
                                        <p:cTn id="75" dur="1000"/>
                                        <p:tgtEl>
                                          <p:spTgt spid="94"/>
                                        </p:tgtEl>
                                      </p:cBhvr>
                                    </p:animEffect>
                                    <p:anim calcmode="lin" valueType="num">
                                      <p:cBhvr>
                                        <p:cTn id="76" dur="1000" fill="hold"/>
                                        <p:tgtEl>
                                          <p:spTgt spid="94"/>
                                        </p:tgtEl>
                                        <p:attrNameLst>
                                          <p:attrName>ppt_x</p:attrName>
                                        </p:attrNameLst>
                                      </p:cBhvr>
                                      <p:tavLst>
                                        <p:tav tm="0">
                                          <p:val>
                                            <p:strVal val="#ppt_x"/>
                                          </p:val>
                                        </p:tav>
                                        <p:tav tm="100000">
                                          <p:val>
                                            <p:strVal val="#ppt_x"/>
                                          </p:val>
                                        </p:tav>
                                      </p:tavLst>
                                    </p:anim>
                                    <p:anim calcmode="lin" valueType="num">
                                      <p:cBhvr>
                                        <p:cTn id="77" dur="1000" fill="hold"/>
                                        <p:tgtEl>
                                          <p:spTgt spid="94"/>
                                        </p:tgtEl>
                                        <p:attrNameLst>
                                          <p:attrName>ppt_y</p:attrName>
                                        </p:attrNameLst>
                                      </p:cBhvr>
                                      <p:tavLst>
                                        <p:tav tm="0">
                                          <p:val>
                                            <p:strVal val="#ppt_y-.1"/>
                                          </p:val>
                                        </p:tav>
                                        <p:tav tm="100000">
                                          <p:val>
                                            <p:strVal val="#ppt_y"/>
                                          </p:val>
                                        </p:tav>
                                      </p:tavLst>
                                    </p:anim>
                                  </p:childTnLst>
                                </p:cTn>
                              </p:par>
                            </p:childTnLst>
                          </p:cTn>
                        </p:par>
                        <p:par>
                          <p:cTn id="78" fill="hold">
                            <p:stCondLst>
                              <p:cond delay="6000"/>
                            </p:stCondLst>
                            <p:childTnLst>
                              <p:par>
                                <p:cTn id="79" presetID="31" presetClass="entr" presetSubtype="0" fill="hold" grpId="0" nodeType="afterEffect">
                                  <p:stCondLst>
                                    <p:cond delay="0"/>
                                  </p:stCondLst>
                                  <p:childTnLst>
                                    <p:set>
                                      <p:cBhvr>
                                        <p:cTn id="80" dur="1" fill="hold">
                                          <p:stCondLst>
                                            <p:cond delay="0"/>
                                          </p:stCondLst>
                                        </p:cTn>
                                        <p:tgtEl>
                                          <p:spTgt spid="54"/>
                                        </p:tgtEl>
                                        <p:attrNameLst>
                                          <p:attrName>style.visibility</p:attrName>
                                        </p:attrNameLst>
                                      </p:cBhvr>
                                      <p:to>
                                        <p:strVal val="visible"/>
                                      </p:to>
                                    </p:set>
                                    <p:anim calcmode="lin" valueType="num">
                                      <p:cBhvr>
                                        <p:cTn id="81" dur="1000" fill="hold"/>
                                        <p:tgtEl>
                                          <p:spTgt spid="54"/>
                                        </p:tgtEl>
                                        <p:attrNameLst>
                                          <p:attrName>ppt_w</p:attrName>
                                        </p:attrNameLst>
                                      </p:cBhvr>
                                      <p:tavLst>
                                        <p:tav tm="0">
                                          <p:val>
                                            <p:fltVal val="0"/>
                                          </p:val>
                                        </p:tav>
                                        <p:tav tm="100000">
                                          <p:val>
                                            <p:strVal val="#ppt_w"/>
                                          </p:val>
                                        </p:tav>
                                      </p:tavLst>
                                    </p:anim>
                                    <p:anim calcmode="lin" valueType="num">
                                      <p:cBhvr>
                                        <p:cTn id="82" dur="1000" fill="hold"/>
                                        <p:tgtEl>
                                          <p:spTgt spid="54"/>
                                        </p:tgtEl>
                                        <p:attrNameLst>
                                          <p:attrName>ppt_h</p:attrName>
                                        </p:attrNameLst>
                                      </p:cBhvr>
                                      <p:tavLst>
                                        <p:tav tm="0">
                                          <p:val>
                                            <p:fltVal val="0"/>
                                          </p:val>
                                        </p:tav>
                                        <p:tav tm="100000">
                                          <p:val>
                                            <p:strVal val="#ppt_h"/>
                                          </p:val>
                                        </p:tav>
                                      </p:tavLst>
                                    </p:anim>
                                    <p:anim calcmode="lin" valueType="num">
                                      <p:cBhvr>
                                        <p:cTn id="83" dur="1000" fill="hold"/>
                                        <p:tgtEl>
                                          <p:spTgt spid="54"/>
                                        </p:tgtEl>
                                        <p:attrNameLst>
                                          <p:attrName>style.rotation</p:attrName>
                                        </p:attrNameLst>
                                      </p:cBhvr>
                                      <p:tavLst>
                                        <p:tav tm="0">
                                          <p:val>
                                            <p:fltVal val="90"/>
                                          </p:val>
                                        </p:tav>
                                        <p:tav tm="100000">
                                          <p:val>
                                            <p:fltVal val="0"/>
                                          </p:val>
                                        </p:tav>
                                      </p:tavLst>
                                    </p:anim>
                                    <p:animEffect transition="in" filter="fade">
                                      <p:cBhvr>
                                        <p:cTn id="84" dur="1000"/>
                                        <p:tgtEl>
                                          <p:spTgt spid="54"/>
                                        </p:tgtEl>
                                      </p:cBhvr>
                                    </p:animEffect>
                                  </p:childTnLst>
                                </p:cTn>
                              </p:par>
                              <p:par>
                                <p:cTn id="85" presetID="31" presetClass="entr" presetSubtype="0" fill="hold" grpId="0" nodeType="withEffect">
                                  <p:stCondLst>
                                    <p:cond delay="0"/>
                                  </p:stCondLst>
                                  <p:childTnLst>
                                    <p:set>
                                      <p:cBhvr>
                                        <p:cTn id="86" dur="1" fill="hold">
                                          <p:stCondLst>
                                            <p:cond delay="0"/>
                                          </p:stCondLst>
                                        </p:cTn>
                                        <p:tgtEl>
                                          <p:spTgt spid="38"/>
                                        </p:tgtEl>
                                        <p:attrNameLst>
                                          <p:attrName>style.visibility</p:attrName>
                                        </p:attrNameLst>
                                      </p:cBhvr>
                                      <p:to>
                                        <p:strVal val="visible"/>
                                      </p:to>
                                    </p:set>
                                    <p:anim calcmode="lin" valueType="num">
                                      <p:cBhvr>
                                        <p:cTn id="87" dur="1000" fill="hold"/>
                                        <p:tgtEl>
                                          <p:spTgt spid="38"/>
                                        </p:tgtEl>
                                        <p:attrNameLst>
                                          <p:attrName>ppt_w</p:attrName>
                                        </p:attrNameLst>
                                      </p:cBhvr>
                                      <p:tavLst>
                                        <p:tav tm="0">
                                          <p:val>
                                            <p:fltVal val="0"/>
                                          </p:val>
                                        </p:tav>
                                        <p:tav tm="100000">
                                          <p:val>
                                            <p:strVal val="#ppt_w"/>
                                          </p:val>
                                        </p:tav>
                                      </p:tavLst>
                                    </p:anim>
                                    <p:anim calcmode="lin" valueType="num">
                                      <p:cBhvr>
                                        <p:cTn id="88" dur="1000" fill="hold"/>
                                        <p:tgtEl>
                                          <p:spTgt spid="38"/>
                                        </p:tgtEl>
                                        <p:attrNameLst>
                                          <p:attrName>ppt_h</p:attrName>
                                        </p:attrNameLst>
                                      </p:cBhvr>
                                      <p:tavLst>
                                        <p:tav tm="0">
                                          <p:val>
                                            <p:fltVal val="0"/>
                                          </p:val>
                                        </p:tav>
                                        <p:tav tm="100000">
                                          <p:val>
                                            <p:strVal val="#ppt_h"/>
                                          </p:val>
                                        </p:tav>
                                      </p:tavLst>
                                    </p:anim>
                                    <p:anim calcmode="lin" valueType="num">
                                      <p:cBhvr>
                                        <p:cTn id="89" dur="1000" fill="hold"/>
                                        <p:tgtEl>
                                          <p:spTgt spid="38"/>
                                        </p:tgtEl>
                                        <p:attrNameLst>
                                          <p:attrName>style.rotation</p:attrName>
                                        </p:attrNameLst>
                                      </p:cBhvr>
                                      <p:tavLst>
                                        <p:tav tm="0">
                                          <p:val>
                                            <p:fltVal val="90"/>
                                          </p:val>
                                        </p:tav>
                                        <p:tav tm="100000">
                                          <p:val>
                                            <p:fltVal val="0"/>
                                          </p:val>
                                        </p:tav>
                                      </p:tavLst>
                                    </p:anim>
                                    <p:animEffect transition="in" filter="fade">
                                      <p:cBhvr>
                                        <p:cTn id="90" dur="1000"/>
                                        <p:tgtEl>
                                          <p:spTgt spid="38"/>
                                        </p:tgtEl>
                                      </p:cBhvr>
                                    </p:animEffect>
                                  </p:childTnLst>
                                </p:cTn>
                              </p:par>
                            </p:childTnLst>
                          </p:cTn>
                        </p:par>
                        <p:par>
                          <p:cTn id="91" fill="hold">
                            <p:stCondLst>
                              <p:cond delay="7000"/>
                            </p:stCondLst>
                            <p:childTnLst>
                              <p:par>
                                <p:cTn id="92" presetID="53" presetClass="entr" presetSubtype="16" fill="hold" grpId="0" nodeType="afterEffect">
                                  <p:stCondLst>
                                    <p:cond delay="0"/>
                                  </p:stCondLst>
                                  <p:childTnLst>
                                    <p:set>
                                      <p:cBhvr>
                                        <p:cTn id="93" dur="1" fill="hold">
                                          <p:stCondLst>
                                            <p:cond delay="0"/>
                                          </p:stCondLst>
                                        </p:cTn>
                                        <p:tgtEl>
                                          <p:spTgt spid="65"/>
                                        </p:tgtEl>
                                        <p:attrNameLst>
                                          <p:attrName>style.visibility</p:attrName>
                                        </p:attrNameLst>
                                      </p:cBhvr>
                                      <p:to>
                                        <p:strVal val="visible"/>
                                      </p:to>
                                    </p:set>
                                    <p:anim calcmode="lin" valueType="num">
                                      <p:cBhvr>
                                        <p:cTn id="94" dur="500" fill="hold"/>
                                        <p:tgtEl>
                                          <p:spTgt spid="65"/>
                                        </p:tgtEl>
                                        <p:attrNameLst>
                                          <p:attrName>ppt_w</p:attrName>
                                        </p:attrNameLst>
                                      </p:cBhvr>
                                      <p:tavLst>
                                        <p:tav tm="0">
                                          <p:val>
                                            <p:fltVal val="0"/>
                                          </p:val>
                                        </p:tav>
                                        <p:tav tm="100000">
                                          <p:val>
                                            <p:strVal val="#ppt_w"/>
                                          </p:val>
                                        </p:tav>
                                      </p:tavLst>
                                    </p:anim>
                                    <p:anim calcmode="lin" valueType="num">
                                      <p:cBhvr>
                                        <p:cTn id="95" dur="500" fill="hold"/>
                                        <p:tgtEl>
                                          <p:spTgt spid="65"/>
                                        </p:tgtEl>
                                        <p:attrNameLst>
                                          <p:attrName>ppt_h</p:attrName>
                                        </p:attrNameLst>
                                      </p:cBhvr>
                                      <p:tavLst>
                                        <p:tav tm="0">
                                          <p:val>
                                            <p:fltVal val="0"/>
                                          </p:val>
                                        </p:tav>
                                        <p:tav tm="100000">
                                          <p:val>
                                            <p:strVal val="#ppt_h"/>
                                          </p:val>
                                        </p:tav>
                                      </p:tavLst>
                                    </p:anim>
                                    <p:animEffect transition="in" filter="fade">
                                      <p:cBhvr>
                                        <p:cTn id="96" dur="500"/>
                                        <p:tgtEl>
                                          <p:spTgt spid="65"/>
                                        </p:tgtEl>
                                      </p:cBhvr>
                                    </p:animEffect>
                                  </p:childTnLst>
                                </p:cTn>
                              </p:par>
                              <p:par>
                                <p:cTn id="97" presetID="53" presetClass="entr" presetSubtype="16" fill="hold" grpId="0" nodeType="withEffect">
                                  <p:stCondLst>
                                    <p:cond delay="0"/>
                                  </p:stCondLst>
                                  <p:childTnLst>
                                    <p:set>
                                      <p:cBhvr>
                                        <p:cTn id="98" dur="1" fill="hold">
                                          <p:stCondLst>
                                            <p:cond delay="0"/>
                                          </p:stCondLst>
                                        </p:cTn>
                                        <p:tgtEl>
                                          <p:spTgt spid="50"/>
                                        </p:tgtEl>
                                        <p:attrNameLst>
                                          <p:attrName>style.visibility</p:attrName>
                                        </p:attrNameLst>
                                      </p:cBhvr>
                                      <p:to>
                                        <p:strVal val="visible"/>
                                      </p:to>
                                    </p:set>
                                    <p:anim calcmode="lin" valueType="num">
                                      <p:cBhvr>
                                        <p:cTn id="99" dur="500" fill="hold"/>
                                        <p:tgtEl>
                                          <p:spTgt spid="50"/>
                                        </p:tgtEl>
                                        <p:attrNameLst>
                                          <p:attrName>ppt_w</p:attrName>
                                        </p:attrNameLst>
                                      </p:cBhvr>
                                      <p:tavLst>
                                        <p:tav tm="0">
                                          <p:val>
                                            <p:fltVal val="0"/>
                                          </p:val>
                                        </p:tav>
                                        <p:tav tm="100000">
                                          <p:val>
                                            <p:strVal val="#ppt_w"/>
                                          </p:val>
                                        </p:tav>
                                      </p:tavLst>
                                    </p:anim>
                                    <p:anim calcmode="lin" valueType="num">
                                      <p:cBhvr>
                                        <p:cTn id="100" dur="500" fill="hold"/>
                                        <p:tgtEl>
                                          <p:spTgt spid="50"/>
                                        </p:tgtEl>
                                        <p:attrNameLst>
                                          <p:attrName>ppt_h</p:attrName>
                                        </p:attrNameLst>
                                      </p:cBhvr>
                                      <p:tavLst>
                                        <p:tav tm="0">
                                          <p:val>
                                            <p:fltVal val="0"/>
                                          </p:val>
                                        </p:tav>
                                        <p:tav tm="100000">
                                          <p:val>
                                            <p:strVal val="#ppt_h"/>
                                          </p:val>
                                        </p:tav>
                                      </p:tavLst>
                                    </p:anim>
                                    <p:animEffect transition="in" filter="fade">
                                      <p:cBhvr>
                                        <p:cTn id="101" dur="500"/>
                                        <p:tgtEl>
                                          <p:spTgt spid="50"/>
                                        </p:tgtEl>
                                      </p:cBhvr>
                                    </p:animEffect>
                                  </p:childTnLst>
                                </p:cTn>
                              </p:par>
                              <p:par>
                                <p:cTn id="102" presetID="53" presetClass="entr" presetSubtype="16" fill="hold" grpId="0" nodeType="withEffect">
                                  <p:stCondLst>
                                    <p:cond delay="0"/>
                                  </p:stCondLst>
                                  <p:childTnLst>
                                    <p:set>
                                      <p:cBhvr>
                                        <p:cTn id="103" dur="1" fill="hold">
                                          <p:stCondLst>
                                            <p:cond delay="0"/>
                                          </p:stCondLst>
                                        </p:cTn>
                                        <p:tgtEl>
                                          <p:spTgt spid="51"/>
                                        </p:tgtEl>
                                        <p:attrNameLst>
                                          <p:attrName>style.visibility</p:attrName>
                                        </p:attrNameLst>
                                      </p:cBhvr>
                                      <p:to>
                                        <p:strVal val="visible"/>
                                      </p:to>
                                    </p:set>
                                    <p:anim calcmode="lin" valueType="num">
                                      <p:cBhvr>
                                        <p:cTn id="104" dur="500" fill="hold"/>
                                        <p:tgtEl>
                                          <p:spTgt spid="51"/>
                                        </p:tgtEl>
                                        <p:attrNameLst>
                                          <p:attrName>ppt_w</p:attrName>
                                        </p:attrNameLst>
                                      </p:cBhvr>
                                      <p:tavLst>
                                        <p:tav tm="0">
                                          <p:val>
                                            <p:fltVal val="0"/>
                                          </p:val>
                                        </p:tav>
                                        <p:tav tm="100000">
                                          <p:val>
                                            <p:strVal val="#ppt_w"/>
                                          </p:val>
                                        </p:tav>
                                      </p:tavLst>
                                    </p:anim>
                                    <p:anim calcmode="lin" valueType="num">
                                      <p:cBhvr>
                                        <p:cTn id="105" dur="500" fill="hold"/>
                                        <p:tgtEl>
                                          <p:spTgt spid="51"/>
                                        </p:tgtEl>
                                        <p:attrNameLst>
                                          <p:attrName>ppt_h</p:attrName>
                                        </p:attrNameLst>
                                      </p:cBhvr>
                                      <p:tavLst>
                                        <p:tav tm="0">
                                          <p:val>
                                            <p:fltVal val="0"/>
                                          </p:val>
                                        </p:tav>
                                        <p:tav tm="100000">
                                          <p:val>
                                            <p:strVal val="#ppt_h"/>
                                          </p:val>
                                        </p:tav>
                                      </p:tavLst>
                                    </p:anim>
                                    <p:animEffect transition="in" filter="fade">
                                      <p:cBhvr>
                                        <p:cTn id="106" dur="500"/>
                                        <p:tgtEl>
                                          <p:spTgt spid="51"/>
                                        </p:tgtEl>
                                      </p:cBhvr>
                                    </p:animEffect>
                                  </p:childTnLst>
                                </p:cTn>
                              </p:par>
                            </p:childTnLst>
                          </p:cTn>
                        </p:par>
                        <p:par>
                          <p:cTn id="107" fill="hold">
                            <p:stCondLst>
                              <p:cond delay="7500"/>
                            </p:stCondLst>
                            <p:childTnLst>
                              <p:par>
                                <p:cTn id="108" presetID="42" presetClass="entr" presetSubtype="0" fill="hold" grpId="0" nodeType="afterEffect">
                                  <p:stCondLst>
                                    <p:cond delay="0"/>
                                  </p:stCondLst>
                                  <p:childTnLst>
                                    <p:set>
                                      <p:cBhvr>
                                        <p:cTn id="109" dur="1" fill="hold">
                                          <p:stCondLst>
                                            <p:cond delay="0"/>
                                          </p:stCondLst>
                                        </p:cTn>
                                        <p:tgtEl>
                                          <p:spTgt spid="87"/>
                                        </p:tgtEl>
                                        <p:attrNameLst>
                                          <p:attrName>style.visibility</p:attrName>
                                        </p:attrNameLst>
                                      </p:cBhvr>
                                      <p:to>
                                        <p:strVal val="visible"/>
                                      </p:to>
                                    </p:set>
                                    <p:animEffect transition="in" filter="fade">
                                      <p:cBhvr>
                                        <p:cTn id="110" dur="1000"/>
                                        <p:tgtEl>
                                          <p:spTgt spid="87"/>
                                        </p:tgtEl>
                                      </p:cBhvr>
                                    </p:animEffect>
                                    <p:anim calcmode="lin" valueType="num">
                                      <p:cBhvr>
                                        <p:cTn id="111" dur="1000" fill="hold"/>
                                        <p:tgtEl>
                                          <p:spTgt spid="87"/>
                                        </p:tgtEl>
                                        <p:attrNameLst>
                                          <p:attrName>ppt_x</p:attrName>
                                        </p:attrNameLst>
                                      </p:cBhvr>
                                      <p:tavLst>
                                        <p:tav tm="0">
                                          <p:val>
                                            <p:strVal val="#ppt_x"/>
                                          </p:val>
                                        </p:tav>
                                        <p:tav tm="100000">
                                          <p:val>
                                            <p:strVal val="#ppt_x"/>
                                          </p:val>
                                        </p:tav>
                                      </p:tavLst>
                                    </p:anim>
                                    <p:anim calcmode="lin" valueType="num">
                                      <p:cBhvr>
                                        <p:cTn id="112" dur="1000" fill="hold"/>
                                        <p:tgtEl>
                                          <p:spTgt spid="87"/>
                                        </p:tgtEl>
                                        <p:attrNameLst>
                                          <p:attrName>ppt_y</p:attrName>
                                        </p:attrNameLst>
                                      </p:cBhvr>
                                      <p:tavLst>
                                        <p:tav tm="0">
                                          <p:val>
                                            <p:strVal val="#ppt_y+.1"/>
                                          </p:val>
                                        </p:tav>
                                        <p:tav tm="100000">
                                          <p:val>
                                            <p:strVal val="#ppt_y"/>
                                          </p:val>
                                        </p:tav>
                                      </p:tavLst>
                                    </p:anim>
                                  </p:childTnLst>
                                </p:cTn>
                              </p:par>
                            </p:childTnLst>
                          </p:cTn>
                        </p:par>
                        <p:par>
                          <p:cTn id="113" fill="hold">
                            <p:stCondLst>
                              <p:cond delay="8500"/>
                            </p:stCondLst>
                            <p:childTnLst>
                              <p:par>
                                <p:cTn id="114" presetID="31" presetClass="entr" presetSubtype="0" fill="hold" grpId="0" nodeType="afterEffect">
                                  <p:stCondLst>
                                    <p:cond delay="0"/>
                                  </p:stCondLst>
                                  <p:childTnLst>
                                    <p:set>
                                      <p:cBhvr>
                                        <p:cTn id="115" dur="1" fill="hold">
                                          <p:stCondLst>
                                            <p:cond delay="0"/>
                                          </p:stCondLst>
                                        </p:cTn>
                                        <p:tgtEl>
                                          <p:spTgt spid="39"/>
                                        </p:tgtEl>
                                        <p:attrNameLst>
                                          <p:attrName>style.visibility</p:attrName>
                                        </p:attrNameLst>
                                      </p:cBhvr>
                                      <p:to>
                                        <p:strVal val="visible"/>
                                      </p:to>
                                    </p:set>
                                    <p:anim calcmode="lin" valueType="num">
                                      <p:cBhvr>
                                        <p:cTn id="116" dur="1000" fill="hold"/>
                                        <p:tgtEl>
                                          <p:spTgt spid="39"/>
                                        </p:tgtEl>
                                        <p:attrNameLst>
                                          <p:attrName>ppt_w</p:attrName>
                                        </p:attrNameLst>
                                      </p:cBhvr>
                                      <p:tavLst>
                                        <p:tav tm="0">
                                          <p:val>
                                            <p:fltVal val="0"/>
                                          </p:val>
                                        </p:tav>
                                        <p:tav tm="100000">
                                          <p:val>
                                            <p:strVal val="#ppt_w"/>
                                          </p:val>
                                        </p:tav>
                                      </p:tavLst>
                                    </p:anim>
                                    <p:anim calcmode="lin" valueType="num">
                                      <p:cBhvr>
                                        <p:cTn id="117" dur="1000" fill="hold"/>
                                        <p:tgtEl>
                                          <p:spTgt spid="39"/>
                                        </p:tgtEl>
                                        <p:attrNameLst>
                                          <p:attrName>ppt_h</p:attrName>
                                        </p:attrNameLst>
                                      </p:cBhvr>
                                      <p:tavLst>
                                        <p:tav tm="0">
                                          <p:val>
                                            <p:fltVal val="0"/>
                                          </p:val>
                                        </p:tav>
                                        <p:tav tm="100000">
                                          <p:val>
                                            <p:strVal val="#ppt_h"/>
                                          </p:val>
                                        </p:tav>
                                      </p:tavLst>
                                    </p:anim>
                                    <p:anim calcmode="lin" valueType="num">
                                      <p:cBhvr>
                                        <p:cTn id="118" dur="1000" fill="hold"/>
                                        <p:tgtEl>
                                          <p:spTgt spid="39"/>
                                        </p:tgtEl>
                                        <p:attrNameLst>
                                          <p:attrName>style.rotation</p:attrName>
                                        </p:attrNameLst>
                                      </p:cBhvr>
                                      <p:tavLst>
                                        <p:tav tm="0">
                                          <p:val>
                                            <p:fltVal val="90"/>
                                          </p:val>
                                        </p:tav>
                                        <p:tav tm="100000">
                                          <p:val>
                                            <p:fltVal val="0"/>
                                          </p:val>
                                        </p:tav>
                                      </p:tavLst>
                                    </p:anim>
                                    <p:animEffect transition="in" filter="fade">
                                      <p:cBhvr>
                                        <p:cTn id="119" dur="1000"/>
                                        <p:tgtEl>
                                          <p:spTgt spid="39"/>
                                        </p:tgtEl>
                                      </p:cBhvr>
                                    </p:animEffect>
                                  </p:childTnLst>
                                </p:cTn>
                              </p:par>
                              <p:par>
                                <p:cTn id="120" presetID="31" presetClass="entr" presetSubtype="0" fill="hold" grpId="0" nodeType="withEffect">
                                  <p:stCondLst>
                                    <p:cond delay="0"/>
                                  </p:stCondLst>
                                  <p:childTnLst>
                                    <p:set>
                                      <p:cBhvr>
                                        <p:cTn id="121" dur="1" fill="hold">
                                          <p:stCondLst>
                                            <p:cond delay="0"/>
                                          </p:stCondLst>
                                        </p:cTn>
                                        <p:tgtEl>
                                          <p:spTgt spid="55"/>
                                        </p:tgtEl>
                                        <p:attrNameLst>
                                          <p:attrName>style.visibility</p:attrName>
                                        </p:attrNameLst>
                                      </p:cBhvr>
                                      <p:to>
                                        <p:strVal val="visible"/>
                                      </p:to>
                                    </p:set>
                                    <p:anim calcmode="lin" valueType="num">
                                      <p:cBhvr>
                                        <p:cTn id="122" dur="1000" fill="hold"/>
                                        <p:tgtEl>
                                          <p:spTgt spid="55"/>
                                        </p:tgtEl>
                                        <p:attrNameLst>
                                          <p:attrName>ppt_w</p:attrName>
                                        </p:attrNameLst>
                                      </p:cBhvr>
                                      <p:tavLst>
                                        <p:tav tm="0">
                                          <p:val>
                                            <p:fltVal val="0"/>
                                          </p:val>
                                        </p:tav>
                                        <p:tav tm="100000">
                                          <p:val>
                                            <p:strVal val="#ppt_w"/>
                                          </p:val>
                                        </p:tav>
                                      </p:tavLst>
                                    </p:anim>
                                    <p:anim calcmode="lin" valueType="num">
                                      <p:cBhvr>
                                        <p:cTn id="123" dur="1000" fill="hold"/>
                                        <p:tgtEl>
                                          <p:spTgt spid="55"/>
                                        </p:tgtEl>
                                        <p:attrNameLst>
                                          <p:attrName>ppt_h</p:attrName>
                                        </p:attrNameLst>
                                      </p:cBhvr>
                                      <p:tavLst>
                                        <p:tav tm="0">
                                          <p:val>
                                            <p:fltVal val="0"/>
                                          </p:val>
                                        </p:tav>
                                        <p:tav tm="100000">
                                          <p:val>
                                            <p:strVal val="#ppt_h"/>
                                          </p:val>
                                        </p:tav>
                                      </p:tavLst>
                                    </p:anim>
                                    <p:anim calcmode="lin" valueType="num">
                                      <p:cBhvr>
                                        <p:cTn id="124" dur="1000" fill="hold"/>
                                        <p:tgtEl>
                                          <p:spTgt spid="55"/>
                                        </p:tgtEl>
                                        <p:attrNameLst>
                                          <p:attrName>style.rotation</p:attrName>
                                        </p:attrNameLst>
                                      </p:cBhvr>
                                      <p:tavLst>
                                        <p:tav tm="0">
                                          <p:val>
                                            <p:fltVal val="90"/>
                                          </p:val>
                                        </p:tav>
                                        <p:tav tm="100000">
                                          <p:val>
                                            <p:fltVal val="0"/>
                                          </p:val>
                                        </p:tav>
                                      </p:tavLst>
                                    </p:anim>
                                    <p:animEffect transition="in" filter="fade">
                                      <p:cBhvr>
                                        <p:cTn id="125" dur="1000"/>
                                        <p:tgtEl>
                                          <p:spTgt spid="55"/>
                                        </p:tgtEl>
                                      </p:cBhvr>
                                    </p:animEffect>
                                  </p:childTnLst>
                                </p:cTn>
                              </p:par>
                            </p:childTnLst>
                          </p:cTn>
                        </p:par>
                        <p:par>
                          <p:cTn id="126" fill="hold">
                            <p:stCondLst>
                              <p:cond delay="9500"/>
                            </p:stCondLst>
                            <p:childTnLst>
                              <p:par>
                                <p:cTn id="127" presetID="53" presetClass="entr" presetSubtype="16" fill="hold" grpId="0" nodeType="afterEffect">
                                  <p:stCondLst>
                                    <p:cond delay="0"/>
                                  </p:stCondLst>
                                  <p:childTnLst>
                                    <p:set>
                                      <p:cBhvr>
                                        <p:cTn id="128" dur="1" fill="hold">
                                          <p:stCondLst>
                                            <p:cond delay="0"/>
                                          </p:stCondLst>
                                        </p:cTn>
                                        <p:tgtEl>
                                          <p:spTgt spid="66"/>
                                        </p:tgtEl>
                                        <p:attrNameLst>
                                          <p:attrName>style.visibility</p:attrName>
                                        </p:attrNameLst>
                                      </p:cBhvr>
                                      <p:to>
                                        <p:strVal val="visible"/>
                                      </p:to>
                                    </p:set>
                                    <p:anim calcmode="lin" valueType="num">
                                      <p:cBhvr>
                                        <p:cTn id="129" dur="500" fill="hold"/>
                                        <p:tgtEl>
                                          <p:spTgt spid="66"/>
                                        </p:tgtEl>
                                        <p:attrNameLst>
                                          <p:attrName>ppt_w</p:attrName>
                                        </p:attrNameLst>
                                      </p:cBhvr>
                                      <p:tavLst>
                                        <p:tav tm="0">
                                          <p:val>
                                            <p:fltVal val="0"/>
                                          </p:val>
                                        </p:tav>
                                        <p:tav tm="100000">
                                          <p:val>
                                            <p:strVal val="#ppt_w"/>
                                          </p:val>
                                        </p:tav>
                                      </p:tavLst>
                                    </p:anim>
                                    <p:anim calcmode="lin" valueType="num">
                                      <p:cBhvr>
                                        <p:cTn id="130" dur="500" fill="hold"/>
                                        <p:tgtEl>
                                          <p:spTgt spid="66"/>
                                        </p:tgtEl>
                                        <p:attrNameLst>
                                          <p:attrName>ppt_h</p:attrName>
                                        </p:attrNameLst>
                                      </p:cBhvr>
                                      <p:tavLst>
                                        <p:tav tm="0">
                                          <p:val>
                                            <p:fltVal val="0"/>
                                          </p:val>
                                        </p:tav>
                                        <p:tav tm="100000">
                                          <p:val>
                                            <p:strVal val="#ppt_h"/>
                                          </p:val>
                                        </p:tav>
                                      </p:tavLst>
                                    </p:anim>
                                    <p:animEffect transition="in" filter="fade">
                                      <p:cBhvr>
                                        <p:cTn id="131" dur="500"/>
                                        <p:tgtEl>
                                          <p:spTgt spid="66"/>
                                        </p:tgtEl>
                                      </p:cBhvr>
                                    </p:animEffect>
                                  </p:childTnLst>
                                </p:cTn>
                              </p:par>
                              <p:par>
                                <p:cTn id="132" presetID="53" presetClass="entr" presetSubtype="16" fill="hold" grpId="0" nodeType="withEffect">
                                  <p:stCondLst>
                                    <p:cond delay="0"/>
                                  </p:stCondLst>
                                  <p:childTnLst>
                                    <p:set>
                                      <p:cBhvr>
                                        <p:cTn id="133" dur="1" fill="hold">
                                          <p:stCondLst>
                                            <p:cond delay="0"/>
                                          </p:stCondLst>
                                        </p:cTn>
                                        <p:tgtEl>
                                          <p:spTgt spid="76"/>
                                        </p:tgtEl>
                                        <p:attrNameLst>
                                          <p:attrName>style.visibility</p:attrName>
                                        </p:attrNameLst>
                                      </p:cBhvr>
                                      <p:to>
                                        <p:strVal val="visible"/>
                                      </p:to>
                                    </p:set>
                                    <p:anim calcmode="lin" valueType="num">
                                      <p:cBhvr>
                                        <p:cTn id="134" dur="500" fill="hold"/>
                                        <p:tgtEl>
                                          <p:spTgt spid="76"/>
                                        </p:tgtEl>
                                        <p:attrNameLst>
                                          <p:attrName>ppt_w</p:attrName>
                                        </p:attrNameLst>
                                      </p:cBhvr>
                                      <p:tavLst>
                                        <p:tav tm="0">
                                          <p:val>
                                            <p:fltVal val="0"/>
                                          </p:val>
                                        </p:tav>
                                        <p:tav tm="100000">
                                          <p:val>
                                            <p:strVal val="#ppt_w"/>
                                          </p:val>
                                        </p:tav>
                                      </p:tavLst>
                                    </p:anim>
                                    <p:anim calcmode="lin" valueType="num">
                                      <p:cBhvr>
                                        <p:cTn id="135" dur="500" fill="hold"/>
                                        <p:tgtEl>
                                          <p:spTgt spid="76"/>
                                        </p:tgtEl>
                                        <p:attrNameLst>
                                          <p:attrName>ppt_h</p:attrName>
                                        </p:attrNameLst>
                                      </p:cBhvr>
                                      <p:tavLst>
                                        <p:tav tm="0">
                                          <p:val>
                                            <p:fltVal val="0"/>
                                          </p:val>
                                        </p:tav>
                                        <p:tav tm="100000">
                                          <p:val>
                                            <p:strVal val="#ppt_h"/>
                                          </p:val>
                                        </p:tav>
                                      </p:tavLst>
                                    </p:anim>
                                    <p:animEffect transition="in" filter="fade">
                                      <p:cBhvr>
                                        <p:cTn id="136" dur="500"/>
                                        <p:tgtEl>
                                          <p:spTgt spid="76"/>
                                        </p:tgtEl>
                                      </p:cBhvr>
                                    </p:animEffect>
                                  </p:childTnLst>
                                </p:cTn>
                              </p:par>
                              <p:par>
                                <p:cTn id="137" presetID="53" presetClass="entr" presetSubtype="16" fill="hold" grpId="0" nodeType="withEffect">
                                  <p:stCondLst>
                                    <p:cond delay="0"/>
                                  </p:stCondLst>
                                  <p:childTnLst>
                                    <p:set>
                                      <p:cBhvr>
                                        <p:cTn id="138" dur="1" fill="hold">
                                          <p:stCondLst>
                                            <p:cond delay="0"/>
                                          </p:stCondLst>
                                        </p:cTn>
                                        <p:tgtEl>
                                          <p:spTgt spid="78"/>
                                        </p:tgtEl>
                                        <p:attrNameLst>
                                          <p:attrName>style.visibility</p:attrName>
                                        </p:attrNameLst>
                                      </p:cBhvr>
                                      <p:to>
                                        <p:strVal val="visible"/>
                                      </p:to>
                                    </p:set>
                                    <p:anim calcmode="lin" valueType="num">
                                      <p:cBhvr>
                                        <p:cTn id="139" dur="500" fill="hold"/>
                                        <p:tgtEl>
                                          <p:spTgt spid="78"/>
                                        </p:tgtEl>
                                        <p:attrNameLst>
                                          <p:attrName>ppt_w</p:attrName>
                                        </p:attrNameLst>
                                      </p:cBhvr>
                                      <p:tavLst>
                                        <p:tav tm="0">
                                          <p:val>
                                            <p:fltVal val="0"/>
                                          </p:val>
                                        </p:tav>
                                        <p:tav tm="100000">
                                          <p:val>
                                            <p:strVal val="#ppt_w"/>
                                          </p:val>
                                        </p:tav>
                                      </p:tavLst>
                                    </p:anim>
                                    <p:anim calcmode="lin" valueType="num">
                                      <p:cBhvr>
                                        <p:cTn id="140" dur="500" fill="hold"/>
                                        <p:tgtEl>
                                          <p:spTgt spid="78"/>
                                        </p:tgtEl>
                                        <p:attrNameLst>
                                          <p:attrName>ppt_h</p:attrName>
                                        </p:attrNameLst>
                                      </p:cBhvr>
                                      <p:tavLst>
                                        <p:tav tm="0">
                                          <p:val>
                                            <p:fltVal val="0"/>
                                          </p:val>
                                        </p:tav>
                                        <p:tav tm="100000">
                                          <p:val>
                                            <p:strVal val="#ppt_h"/>
                                          </p:val>
                                        </p:tav>
                                      </p:tavLst>
                                    </p:anim>
                                    <p:animEffect transition="in" filter="fade">
                                      <p:cBhvr>
                                        <p:cTn id="141" dur="500"/>
                                        <p:tgtEl>
                                          <p:spTgt spid="78"/>
                                        </p:tgtEl>
                                      </p:cBhvr>
                                    </p:animEffect>
                                  </p:childTnLst>
                                </p:cTn>
                              </p:par>
                            </p:childTnLst>
                          </p:cTn>
                        </p:par>
                        <p:par>
                          <p:cTn id="142" fill="hold">
                            <p:stCondLst>
                              <p:cond delay="10000"/>
                            </p:stCondLst>
                            <p:childTnLst>
                              <p:par>
                                <p:cTn id="143" presetID="42" presetClass="entr" presetSubtype="0" fill="hold" grpId="0" nodeType="afterEffect">
                                  <p:stCondLst>
                                    <p:cond delay="0"/>
                                  </p:stCondLst>
                                  <p:childTnLst>
                                    <p:set>
                                      <p:cBhvr>
                                        <p:cTn id="144" dur="1" fill="hold">
                                          <p:stCondLst>
                                            <p:cond delay="0"/>
                                          </p:stCondLst>
                                        </p:cTn>
                                        <p:tgtEl>
                                          <p:spTgt spid="97"/>
                                        </p:tgtEl>
                                        <p:attrNameLst>
                                          <p:attrName>style.visibility</p:attrName>
                                        </p:attrNameLst>
                                      </p:cBhvr>
                                      <p:to>
                                        <p:strVal val="visible"/>
                                      </p:to>
                                    </p:set>
                                    <p:animEffect transition="in" filter="fade">
                                      <p:cBhvr>
                                        <p:cTn id="145" dur="1000"/>
                                        <p:tgtEl>
                                          <p:spTgt spid="97"/>
                                        </p:tgtEl>
                                      </p:cBhvr>
                                    </p:animEffect>
                                    <p:anim calcmode="lin" valueType="num">
                                      <p:cBhvr>
                                        <p:cTn id="146" dur="1000" fill="hold"/>
                                        <p:tgtEl>
                                          <p:spTgt spid="97"/>
                                        </p:tgtEl>
                                        <p:attrNameLst>
                                          <p:attrName>ppt_x</p:attrName>
                                        </p:attrNameLst>
                                      </p:cBhvr>
                                      <p:tavLst>
                                        <p:tav tm="0">
                                          <p:val>
                                            <p:strVal val="#ppt_x"/>
                                          </p:val>
                                        </p:tav>
                                        <p:tav tm="100000">
                                          <p:val>
                                            <p:strVal val="#ppt_x"/>
                                          </p:val>
                                        </p:tav>
                                      </p:tavLst>
                                    </p:anim>
                                    <p:anim calcmode="lin" valueType="num">
                                      <p:cBhvr>
                                        <p:cTn id="147" dur="1000" fill="hold"/>
                                        <p:tgtEl>
                                          <p:spTgt spid="97"/>
                                        </p:tgtEl>
                                        <p:attrNameLst>
                                          <p:attrName>ppt_y</p:attrName>
                                        </p:attrNameLst>
                                      </p:cBhvr>
                                      <p:tavLst>
                                        <p:tav tm="0">
                                          <p:val>
                                            <p:strVal val="#ppt_y+.1"/>
                                          </p:val>
                                        </p:tav>
                                        <p:tav tm="100000">
                                          <p:val>
                                            <p:strVal val="#ppt_y"/>
                                          </p:val>
                                        </p:tav>
                                      </p:tavLst>
                                    </p:anim>
                                  </p:childTnLst>
                                </p:cTn>
                              </p:par>
                            </p:childTnLst>
                          </p:cTn>
                        </p:par>
                        <p:par>
                          <p:cTn id="148" fill="hold">
                            <p:stCondLst>
                              <p:cond delay="11000"/>
                            </p:stCondLst>
                            <p:childTnLst>
                              <p:par>
                                <p:cTn id="149" presetID="31" presetClass="entr" presetSubtype="0" fill="hold" grpId="0" nodeType="afterEffect">
                                  <p:stCondLst>
                                    <p:cond delay="0"/>
                                  </p:stCondLst>
                                  <p:childTnLst>
                                    <p:set>
                                      <p:cBhvr>
                                        <p:cTn id="150" dur="1" fill="hold">
                                          <p:stCondLst>
                                            <p:cond delay="0"/>
                                          </p:stCondLst>
                                        </p:cTn>
                                        <p:tgtEl>
                                          <p:spTgt spid="56"/>
                                        </p:tgtEl>
                                        <p:attrNameLst>
                                          <p:attrName>style.visibility</p:attrName>
                                        </p:attrNameLst>
                                      </p:cBhvr>
                                      <p:to>
                                        <p:strVal val="visible"/>
                                      </p:to>
                                    </p:set>
                                    <p:anim calcmode="lin" valueType="num">
                                      <p:cBhvr>
                                        <p:cTn id="151" dur="1000" fill="hold"/>
                                        <p:tgtEl>
                                          <p:spTgt spid="56"/>
                                        </p:tgtEl>
                                        <p:attrNameLst>
                                          <p:attrName>ppt_w</p:attrName>
                                        </p:attrNameLst>
                                      </p:cBhvr>
                                      <p:tavLst>
                                        <p:tav tm="0">
                                          <p:val>
                                            <p:fltVal val="0"/>
                                          </p:val>
                                        </p:tav>
                                        <p:tav tm="100000">
                                          <p:val>
                                            <p:strVal val="#ppt_w"/>
                                          </p:val>
                                        </p:tav>
                                      </p:tavLst>
                                    </p:anim>
                                    <p:anim calcmode="lin" valueType="num">
                                      <p:cBhvr>
                                        <p:cTn id="152" dur="1000" fill="hold"/>
                                        <p:tgtEl>
                                          <p:spTgt spid="56"/>
                                        </p:tgtEl>
                                        <p:attrNameLst>
                                          <p:attrName>ppt_h</p:attrName>
                                        </p:attrNameLst>
                                      </p:cBhvr>
                                      <p:tavLst>
                                        <p:tav tm="0">
                                          <p:val>
                                            <p:fltVal val="0"/>
                                          </p:val>
                                        </p:tav>
                                        <p:tav tm="100000">
                                          <p:val>
                                            <p:strVal val="#ppt_h"/>
                                          </p:val>
                                        </p:tav>
                                      </p:tavLst>
                                    </p:anim>
                                    <p:anim calcmode="lin" valueType="num">
                                      <p:cBhvr>
                                        <p:cTn id="153" dur="1000" fill="hold"/>
                                        <p:tgtEl>
                                          <p:spTgt spid="56"/>
                                        </p:tgtEl>
                                        <p:attrNameLst>
                                          <p:attrName>style.rotation</p:attrName>
                                        </p:attrNameLst>
                                      </p:cBhvr>
                                      <p:tavLst>
                                        <p:tav tm="0">
                                          <p:val>
                                            <p:fltVal val="90"/>
                                          </p:val>
                                        </p:tav>
                                        <p:tav tm="100000">
                                          <p:val>
                                            <p:fltVal val="0"/>
                                          </p:val>
                                        </p:tav>
                                      </p:tavLst>
                                    </p:anim>
                                    <p:animEffect transition="in" filter="fade">
                                      <p:cBhvr>
                                        <p:cTn id="154" dur="1000"/>
                                        <p:tgtEl>
                                          <p:spTgt spid="56"/>
                                        </p:tgtEl>
                                      </p:cBhvr>
                                    </p:animEffect>
                                  </p:childTnLst>
                                </p:cTn>
                              </p:par>
                              <p:par>
                                <p:cTn id="155" presetID="31" presetClass="entr" presetSubtype="0" fill="hold" grpId="0" nodeType="withEffect">
                                  <p:stCondLst>
                                    <p:cond delay="0"/>
                                  </p:stCondLst>
                                  <p:childTnLst>
                                    <p:set>
                                      <p:cBhvr>
                                        <p:cTn id="156" dur="1" fill="hold">
                                          <p:stCondLst>
                                            <p:cond delay="0"/>
                                          </p:stCondLst>
                                        </p:cTn>
                                        <p:tgtEl>
                                          <p:spTgt spid="40"/>
                                        </p:tgtEl>
                                        <p:attrNameLst>
                                          <p:attrName>style.visibility</p:attrName>
                                        </p:attrNameLst>
                                      </p:cBhvr>
                                      <p:to>
                                        <p:strVal val="visible"/>
                                      </p:to>
                                    </p:set>
                                    <p:anim calcmode="lin" valueType="num">
                                      <p:cBhvr>
                                        <p:cTn id="157" dur="1000" fill="hold"/>
                                        <p:tgtEl>
                                          <p:spTgt spid="40"/>
                                        </p:tgtEl>
                                        <p:attrNameLst>
                                          <p:attrName>ppt_w</p:attrName>
                                        </p:attrNameLst>
                                      </p:cBhvr>
                                      <p:tavLst>
                                        <p:tav tm="0">
                                          <p:val>
                                            <p:fltVal val="0"/>
                                          </p:val>
                                        </p:tav>
                                        <p:tav tm="100000">
                                          <p:val>
                                            <p:strVal val="#ppt_w"/>
                                          </p:val>
                                        </p:tav>
                                      </p:tavLst>
                                    </p:anim>
                                    <p:anim calcmode="lin" valueType="num">
                                      <p:cBhvr>
                                        <p:cTn id="158" dur="1000" fill="hold"/>
                                        <p:tgtEl>
                                          <p:spTgt spid="40"/>
                                        </p:tgtEl>
                                        <p:attrNameLst>
                                          <p:attrName>ppt_h</p:attrName>
                                        </p:attrNameLst>
                                      </p:cBhvr>
                                      <p:tavLst>
                                        <p:tav tm="0">
                                          <p:val>
                                            <p:fltVal val="0"/>
                                          </p:val>
                                        </p:tav>
                                        <p:tav tm="100000">
                                          <p:val>
                                            <p:strVal val="#ppt_h"/>
                                          </p:val>
                                        </p:tav>
                                      </p:tavLst>
                                    </p:anim>
                                    <p:anim calcmode="lin" valueType="num">
                                      <p:cBhvr>
                                        <p:cTn id="159" dur="1000" fill="hold"/>
                                        <p:tgtEl>
                                          <p:spTgt spid="40"/>
                                        </p:tgtEl>
                                        <p:attrNameLst>
                                          <p:attrName>style.rotation</p:attrName>
                                        </p:attrNameLst>
                                      </p:cBhvr>
                                      <p:tavLst>
                                        <p:tav tm="0">
                                          <p:val>
                                            <p:fltVal val="90"/>
                                          </p:val>
                                        </p:tav>
                                        <p:tav tm="100000">
                                          <p:val>
                                            <p:fltVal val="0"/>
                                          </p:val>
                                        </p:tav>
                                      </p:tavLst>
                                    </p:anim>
                                    <p:animEffect transition="in" filter="fade">
                                      <p:cBhvr>
                                        <p:cTn id="160" dur="1000"/>
                                        <p:tgtEl>
                                          <p:spTgt spid="40"/>
                                        </p:tgtEl>
                                      </p:cBhvr>
                                    </p:animEffect>
                                  </p:childTnLst>
                                </p:cTn>
                              </p:par>
                            </p:childTnLst>
                          </p:cTn>
                        </p:par>
                        <p:par>
                          <p:cTn id="161" fill="hold">
                            <p:stCondLst>
                              <p:cond delay="12000"/>
                            </p:stCondLst>
                            <p:childTnLst>
                              <p:par>
                                <p:cTn id="162" presetID="53" presetClass="entr" presetSubtype="16" fill="hold" grpId="0" nodeType="afterEffect">
                                  <p:stCondLst>
                                    <p:cond delay="0"/>
                                  </p:stCondLst>
                                  <p:childTnLst>
                                    <p:set>
                                      <p:cBhvr>
                                        <p:cTn id="163" dur="1" fill="hold">
                                          <p:stCondLst>
                                            <p:cond delay="0"/>
                                          </p:stCondLst>
                                        </p:cTn>
                                        <p:tgtEl>
                                          <p:spTgt spid="67"/>
                                        </p:tgtEl>
                                        <p:attrNameLst>
                                          <p:attrName>style.visibility</p:attrName>
                                        </p:attrNameLst>
                                      </p:cBhvr>
                                      <p:to>
                                        <p:strVal val="visible"/>
                                      </p:to>
                                    </p:set>
                                    <p:anim calcmode="lin" valueType="num">
                                      <p:cBhvr>
                                        <p:cTn id="164" dur="500" fill="hold"/>
                                        <p:tgtEl>
                                          <p:spTgt spid="67"/>
                                        </p:tgtEl>
                                        <p:attrNameLst>
                                          <p:attrName>ppt_w</p:attrName>
                                        </p:attrNameLst>
                                      </p:cBhvr>
                                      <p:tavLst>
                                        <p:tav tm="0">
                                          <p:val>
                                            <p:fltVal val="0"/>
                                          </p:val>
                                        </p:tav>
                                        <p:tav tm="100000">
                                          <p:val>
                                            <p:strVal val="#ppt_w"/>
                                          </p:val>
                                        </p:tav>
                                      </p:tavLst>
                                    </p:anim>
                                    <p:anim calcmode="lin" valueType="num">
                                      <p:cBhvr>
                                        <p:cTn id="165" dur="500" fill="hold"/>
                                        <p:tgtEl>
                                          <p:spTgt spid="67"/>
                                        </p:tgtEl>
                                        <p:attrNameLst>
                                          <p:attrName>ppt_h</p:attrName>
                                        </p:attrNameLst>
                                      </p:cBhvr>
                                      <p:tavLst>
                                        <p:tav tm="0">
                                          <p:val>
                                            <p:fltVal val="0"/>
                                          </p:val>
                                        </p:tav>
                                        <p:tav tm="100000">
                                          <p:val>
                                            <p:strVal val="#ppt_h"/>
                                          </p:val>
                                        </p:tav>
                                      </p:tavLst>
                                    </p:anim>
                                    <p:animEffect transition="in" filter="fade">
                                      <p:cBhvr>
                                        <p:cTn id="166" dur="500"/>
                                        <p:tgtEl>
                                          <p:spTgt spid="67"/>
                                        </p:tgtEl>
                                      </p:cBhvr>
                                    </p:animEffect>
                                  </p:childTnLst>
                                </p:cTn>
                              </p:par>
                              <p:par>
                                <p:cTn id="167" presetID="53" presetClass="entr" presetSubtype="16" fill="hold" grpId="0" nodeType="withEffect">
                                  <p:stCondLst>
                                    <p:cond delay="0"/>
                                  </p:stCondLst>
                                  <p:childTnLst>
                                    <p:set>
                                      <p:cBhvr>
                                        <p:cTn id="168" dur="1" fill="hold">
                                          <p:stCondLst>
                                            <p:cond delay="0"/>
                                          </p:stCondLst>
                                        </p:cTn>
                                        <p:tgtEl>
                                          <p:spTgt spid="79"/>
                                        </p:tgtEl>
                                        <p:attrNameLst>
                                          <p:attrName>style.visibility</p:attrName>
                                        </p:attrNameLst>
                                      </p:cBhvr>
                                      <p:to>
                                        <p:strVal val="visible"/>
                                      </p:to>
                                    </p:set>
                                    <p:anim calcmode="lin" valueType="num">
                                      <p:cBhvr>
                                        <p:cTn id="169" dur="500" fill="hold"/>
                                        <p:tgtEl>
                                          <p:spTgt spid="79"/>
                                        </p:tgtEl>
                                        <p:attrNameLst>
                                          <p:attrName>ppt_w</p:attrName>
                                        </p:attrNameLst>
                                      </p:cBhvr>
                                      <p:tavLst>
                                        <p:tav tm="0">
                                          <p:val>
                                            <p:fltVal val="0"/>
                                          </p:val>
                                        </p:tav>
                                        <p:tav tm="100000">
                                          <p:val>
                                            <p:strVal val="#ppt_w"/>
                                          </p:val>
                                        </p:tav>
                                      </p:tavLst>
                                    </p:anim>
                                    <p:anim calcmode="lin" valueType="num">
                                      <p:cBhvr>
                                        <p:cTn id="170" dur="500" fill="hold"/>
                                        <p:tgtEl>
                                          <p:spTgt spid="79"/>
                                        </p:tgtEl>
                                        <p:attrNameLst>
                                          <p:attrName>ppt_h</p:attrName>
                                        </p:attrNameLst>
                                      </p:cBhvr>
                                      <p:tavLst>
                                        <p:tav tm="0">
                                          <p:val>
                                            <p:fltVal val="0"/>
                                          </p:val>
                                        </p:tav>
                                        <p:tav tm="100000">
                                          <p:val>
                                            <p:strVal val="#ppt_h"/>
                                          </p:val>
                                        </p:tav>
                                      </p:tavLst>
                                    </p:anim>
                                    <p:animEffect transition="in" filter="fade">
                                      <p:cBhvr>
                                        <p:cTn id="171" dur="500"/>
                                        <p:tgtEl>
                                          <p:spTgt spid="79"/>
                                        </p:tgtEl>
                                      </p:cBhvr>
                                    </p:animEffect>
                                  </p:childTnLst>
                                </p:cTn>
                              </p:par>
                              <p:par>
                                <p:cTn id="172" presetID="53" presetClass="entr" presetSubtype="16" fill="hold" grpId="0" nodeType="withEffect">
                                  <p:stCondLst>
                                    <p:cond delay="0"/>
                                  </p:stCondLst>
                                  <p:childTnLst>
                                    <p:set>
                                      <p:cBhvr>
                                        <p:cTn id="173" dur="1" fill="hold">
                                          <p:stCondLst>
                                            <p:cond delay="0"/>
                                          </p:stCondLst>
                                        </p:cTn>
                                        <p:tgtEl>
                                          <p:spTgt spid="82"/>
                                        </p:tgtEl>
                                        <p:attrNameLst>
                                          <p:attrName>style.visibility</p:attrName>
                                        </p:attrNameLst>
                                      </p:cBhvr>
                                      <p:to>
                                        <p:strVal val="visible"/>
                                      </p:to>
                                    </p:set>
                                    <p:anim calcmode="lin" valueType="num">
                                      <p:cBhvr>
                                        <p:cTn id="174" dur="500" fill="hold"/>
                                        <p:tgtEl>
                                          <p:spTgt spid="82"/>
                                        </p:tgtEl>
                                        <p:attrNameLst>
                                          <p:attrName>ppt_w</p:attrName>
                                        </p:attrNameLst>
                                      </p:cBhvr>
                                      <p:tavLst>
                                        <p:tav tm="0">
                                          <p:val>
                                            <p:fltVal val="0"/>
                                          </p:val>
                                        </p:tav>
                                        <p:tav tm="100000">
                                          <p:val>
                                            <p:strVal val="#ppt_w"/>
                                          </p:val>
                                        </p:tav>
                                      </p:tavLst>
                                    </p:anim>
                                    <p:anim calcmode="lin" valueType="num">
                                      <p:cBhvr>
                                        <p:cTn id="175" dur="500" fill="hold"/>
                                        <p:tgtEl>
                                          <p:spTgt spid="82"/>
                                        </p:tgtEl>
                                        <p:attrNameLst>
                                          <p:attrName>ppt_h</p:attrName>
                                        </p:attrNameLst>
                                      </p:cBhvr>
                                      <p:tavLst>
                                        <p:tav tm="0">
                                          <p:val>
                                            <p:fltVal val="0"/>
                                          </p:val>
                                        </p:tav>
                                        <p:tav tm="100000">
                                          <p:val>
                                            <p:strVal val="#ppt_h"/>
                                          </p:val>
                                        </p:tav>
                                      </p:tavLst>
                                    </p:anim>
                                    <p:animEffect transition="in" filter="fade">
                                      <p:cBhvr>
                                        <p:cTn id="176" dur="500"/>
                                        <p:tgtEl>
                                          <p:spTgt spid="82"/>
                                        </p:tgtEl>
                                      </p:cBhvr>
                                    </p:animEffect>
                                  </p:childTnLst>
                                </p:cTn>
                              </p:par>
                            </p:childTnLst>
                          </p:cTn>
                        </p:par>
                        <p:par>
                          <p:cTn id="177" fill="hold">
                            <p:stCondLst>
                              <p:cond delay="12500"/>
                            </p:stCondLst>
                            <p:childTnLst>
                              <p:par>
                                <p:cTn id="178" presetID="42" presetClass="entr" presetSubtype="0" fill="hold" grpId="0" nodeType="afterEffect">
                                  <p:stCondLst>
                                    <p:cond delay="0"/>
                                  </p:stCondLst>
                                  <p:childTnLst>
                                    <p:set>
                                      <p:cBhvr>
                                        <p:cTn id="179" dur="1" fill="hold">
                                          <p:stCondLst>
                                            <p:cond delay="0"/>
                                          </p:stCondLst>
                                        </p:cTn>
                                        <p:tgtEl>
                                          <p:spTgt spid="90"/>
                                        </p:tgtEl>
                                        <p:attrNameLst>
                                          <p:attrName>style.visibility</p:attrName>
                                        </p:attrNameLst>
                                      </p:cBhvr>
                                      <p:to>
                                        <p:strVal val="visible"/>
                                      </p:to>
                                    </p:set>
                                    <p:animEffect transition="in" filter="fade">
                                      <p:cBhvr>
                                        <p:cTn id="180" dur="1000"/>
                                        <p:tgtEl>
                                          <p:spTgt spid="90"/>
                                        </p:tgtEl>
                                      </p:cBhvr>
                                    </p:animEffect>
                                    <p:anim calcmode="lin" valueType="num">
                                      <p:cBhvr>
                                        <p:cTn id="181" dur="1000" fill="hold"/>
                                        <p:tgtEl>
                                          <p:spTgt spid="90"/>
                                        </p:tgtEl>
                                        <p:attrNameLst>
                                          <p:attrName>ppt_x</p:attrName>
                                        </p:attrNameLst>
                                      </p:cBhvr>
                                      <p:tavLst>
                                        <p:tav tm="0">
                                          <p:val>
                                            <p:strVal val="#ppt_x"/>
                                          </p:val>
                                        </p:tav>
                                        <p:tav tm="100000">
                                          <p:val>
                                            <p:strVal val="#ppt_x"/>
                                          </p:val>
                                        </p:tav>
                                      </p:tavLst>
                                    </p:anim>
                                    <p:anim calcmode="lin" valueType="num">
                                      <p:cBhvr>
                                        <p:cTn id="182" dur="1000" fill="hold"/>
                                        <p:tgtEl>
                                          <p:spTgt spid="9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38" grpId="0" animBg="1"/>
      <p:bldP spid="37" grpId="0" animBg="1"/>
      <p:bldP spid="52" grpId="0" animBg="1"/>
      <p:bldP spid="54" grpId="0" animBg="1"/>
      <p:bldP spid="56" grpId="0" animBg="1"/>
      <p:bldP spid="63" grpId="0" animBg="1"/>
      <p:bldP spid="64" grpId="0" animBg="1"/>
      <p:bldP spid="65" grpId="0" animBg="1"/>
      <p:bldP spid="66" grpId="0" animBg="1"/>
      <p:bldP spid="67" grpId="0" animBg="1"/>
      <p:bldP spid="36" grpId="0" animBg="1"/>
      <p:bldP spid="53" grpId="0" animBg="1"/>
      <p:bldP spid="40" grpId="0" animBg="1"/>
      <p:bldP spid="55" grpId="0" animBg="1"/>
      <p:bldP spid="45" grpId="0" animBg="1"/>
      <p:bldP spid="46" grpId="0"/>
      <p:bldP spid="48" grpId="0" animBg="1"/>
      <p:bldP spid="49" grpId="0"/>
      <p:bldP spid="50" grpId="0" animBg="1"/>
      <p:bldP spid="51" grpId="0"/>
      <p:bldP spid="76" grpId="0" animBg="1"/>
      <p:bldP spid="78" grpId="0"/>
      <p:bldP spid="79" grpId="0" animBg="1"/>
      <p:bldP spid="82" grpId="0"/>
      <p:bldP spid="83" grpId="0"/>
      <p:bldP spid="87" grpId="0"/>
      <p:bldP spid="90" grpId="0"/>
      <p:bldP spid="94" grpId="0"/>
      <p:bldP spid="97" grpId="0"/>
      <p:bldP spid="9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1784</TotalTime>
  <Words>1482</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FontAwesome</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392</cp:revision>
  <dcterms:created xsi:type="dcterms:W3CDTF">2016-09-28T22:08:47Z</dcterms:created>
  <dcterms:modified xsi:type="dcterms:W3CDTF">2019-10-01T21:36:14Z</dcterms:modified>
</cp:coreProperties>
</file>