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4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1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7499583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5" name="Group 64">
            <a:extLst>
              <a:ext uri="{FF2B5EF4-FFF2-40B4-BE49-F238E27FC236}">
                <a16:creationId xmlns:a16="http://schemas.microsoft.com/office/drawing/2014/main" id="{9DB68728-A4AF-4869-9F37-C8B04BD0235D}"/>
              </a:ext>
            </a:extLst>
          </p:cNvPr>
          <p:cNvGrpSpPr/>
          <p:nvPr/>
        </p:nvGrpSpPr>
        <p:grpSpPr>
          <a:xfrm>
            <a:off x="1920240" y="1920240"/>
            <a:ext cx="3736157" cy="640080"/>
            <a:chOff x="1920240" y="1920240"/>
            <a:chExt cx="3736157" cy="640080"/>
          </a:xfrm>
        </p:grpSpPr>
        <p:sp>
          <p:nvSpPr>
            <p:cNvPr id="34" name="Freeform: Shape 33">
              <a:extLst>
                <a:ext uri="{FF2B5EF4-FFF2-40B4-BE49-F238E27FC236}">
                  <a16:creationId xmlns:a16="http://schemas.microsoft.com/office/drawing/2014/main" id="{BC157D83-4702-4139-B022-7E1C1096D96B}"/>
                </a:ext>
              </a:extLst>
            </p:cNvPr>
            <p:cNvSpPr>
              <a:spLocks noChangeAspect="1"/>
            </p:cNvSpPr>
            <p:nvPr/>
          </p:nvSpPr>
          <p:spPr>
            <a:xfrm rot="16200000" flipH="1">
              <a:off x="3468279" y="372201"/>
              <a:ext cx="640080" cy="3736157"/>
            </a:xfrm>
            <a:custGeom>
              <a:avLst/>
              <a:gdLst>
                <a:gd name="connsiteX0" fmla="*/ 0 w 640080"/>
                <a:gd name="connsiteY0" fmla="*/ 106682 h 3736157"/>
                <a:gd name="connsiteX1" fmla="*/ 0 w 640080"/>
                <a:gd name="connsiteY1" fmla="*/ 3736157 h 3736157"/>
                <a:gd name="connsiteX2" fmla="*/ 27995 w 640080"/>
                <a:gd name="connsiteY2" fmla="*/ 3659668 h 3736157"/>
                <a:gd name="connsiteX3" fmla="*/ 508369 w 640080"/>
                <a:gd name="connsiteY3" fmla="*/ 3076320 h 3736157"/>
                <a:gd name="connsiteX4" fmla="*/ 640080 w 640080"/>
                <a:gd name="connsiteY4" fmla="*/ 3004829 h 3736157"/>
                <a:gd name="connsiteX5" fmla="*/ 640080 w 640080"/>
                <a:gd name="connsiteY5" fmla="*/ 106682 h 3736157"/>
                <a:gd name="connsiteX6" fmla="*/ 533398 w 640080"/>
                <a:gd name="connsiteY6" fmla="*/ 0 h 3736157"/>
                <a:gd name="connsiteX7" fmla="*/ 106682 w 640080"/>
                <a:gd name="connsiteY7" fmla="*/ 0 h 3736157"/>
                <a:gd name="connsiteX8" fmla="*/ 0 w 640080"/>
                <a:gd name="connsiteY8" fmla="*/ 106682 h 37361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40080" h="3736157">
                  <a:moveTo>
                    <a:pt x="0" y="106682"/>
                  </a:moveTo>
                  <a:lnTo>
                    <a:pt x="0" y="3736157"/>
                  </a:lnTo>
                  <a:lnTo>
                    <a:pt x="27995" y="3659668"/>
                  </a:lnTo>
                  <a:cubicBezTo>
                    <a:pt x="128635" y="3421729"/>
                    <a:pt x="296757" y="3219282"/>
                    <a:pt x="508369" y="3076320"/>
                  </a:cubicBezTo>
                  <a:lnTo>
                    <a:pt x="640080" y="3004829"/>
                  </a:lnTo>
                  <a:lnTo>
                    <a:pt x="640080" y="106682"/>
                  </a:lnTo>
                  <a:cubicBezTo>
                    <a:pt x="640080" y="47763"/>
                    <a:pt x="592317" y="0"/>
                    <a:pt x="533398" y="0"/>
                  </a:cubicBezTo>
                  <a:lnTo>
                    <a:pt x="106682" y="0"/>
                  </a:lnTo>
                  <a:cubicBezTo>
                    <a:pt x="47763" y="0"/>
                    <a:pt x="0" y="47763"/>
                    <a:pt x="0" y="106682"/>
                  </a:cubicBez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6D55F18A-B601-475E-AB1B-88BE9AEF1DC2}"/>
                </a:ext>
              </a:extLst>
            </p:cNvPr>
            <p:cNvSpPr>
              <a:spLocks noChangeAspect="1"/>
            </p:cNvSpPr>
            <p:nvPr/>
          </p:nvSpPr>
          <p:spPr>
            <a:xfrm flipH="1">
              <a:off x="1972989" y="1967144"/>
              <a:ext cx="568960" cy="546269"/>
            </a:xfrm>
            <a:custGeom>
              <a:avLst/>
              <a:gdLst>
                <a:gd name="connsiteX0" fmla="*/ 2163470 w 2971800"/>
                <a:gd name="connsiteY0" fmla="*/ 736619 h 2853276"/>
                <a:gd name="connsiteX1" fmla="*/ 2163470 w 2971800"/>
                <a:gd name="connsiteY1" fmla="*/ 832693 h 2853276"/>
                <a:gd name="connsiteX2" fmla="*/ 2068278 w 2971800"/>
                <a:gd name="connsiteY2" fmla="*/ 832693 h 2853276"/>
                <a:gd name="connsiteX3" fmla="*/ 2068278 w 2971800"/>
                <a:gd name="connsiteY3" fmla="*/ 922305 h 2853276"/>
                <a:gd name="connsiteX4" fmla="*/ 2163470 w 2971800"/>
                <a:gd name="connsiteY4" fmla="*/ 922305 h 2853276"/>
                <a:gd name="connsiteX5" fmla="*/ 2163470 w 2971800"/>
                <a:gd name="connsiteY5" fmla="*/ 1018379 h 2853276"/>
                <a:gd name="connsiteX6" fmla="*/ 2253082 w 2971800"/>
                <a:gd name="connsiteY6" fmla="*/ 1018379 h 2853276"/>
                <a:gd name="connsiteX7" fmla="*/ 2253082 w 2971800"/>
                <a:gd name="connsiteY7" fmla="*/ 922305 h 2853276"/>
                <a:gd name="connsiteX8" fmla="*/ 2348274 w 2971800"/>
                <a:gd name="connsiteY8" fmla="*/ 922305 h 2853276"/>
                <a:gd name="connsiteX9" fmla="*/ 2348274 w 2971800"/>
                <a:gd name="connsiteY9" fmla="*/ 832693 h 2853276"/>
                <a:gd name="connsiteX10" fmla="*/ 2253082 w 2971800"/>
                <a:gd name="connsiteY10" fmla="*/ 832693 h 2853276"/>
                <a:gd name="connsiteX11" fmla="*/ 2253082 w 2971800"/>
                <a:gd name="connsiteY11" fmla="*/ 736619 h 2853276"/>
                <a:gd name="connsiteX12" fmla="*/ 652043 w 2971800"/>
                <a:gd name="connsiteY12" fmla="*/ 609597 h 2853276"/>
                <a:gd name="connsiteX13" fmla="*/ 472512 w 2971800"/>
                <a:gd name="connsiteY13" fmla="*/ 728599 h 2853276"/>
                <a:gd name="connsiteX14" fmla="*/ 470204 w 2971800"/>
                <a:gd name="connsiteY14" fmla="*/ 740028 h 2853276"/>
                <a:gd name="connsiteX15" fmla="*/ 469236 w 2971800"/>
                <a:gd name="connsiteY15" fmla="*/ 741464 h 2853276"/>
                <a:gd name="connsiteX16" fmla="*/ 452269 w 2971800"/>
                <a:gd name="connsiteY16" fmla="*/ 825503 h 2853276"/>
                <a:gd name="connsiteX17" fmla="*/ 452269 w 2971800"/>
                <a:gd name="connsiteY17" fmla="*/ 914399 h 2853276"/>
                <a:gd name="connsiteX18" fmla="*/ 414168 w 2971800"/>
                <a:gd name="connsiteY18" fmla="*/ 914399 h 2853276"/>
                <a:gd name="connsiteX19" fmla="*/ 376893 w 2971800"/>
                <a:gd name="connsiteY19" fmla="*/ 914399 h 2853276"/>
                <a:gd name="connsiteX20" fmla="*/ 342901 w 2971800"/>
                <a:gd name="connsiteY20" fmla="*/ 914399 h 2853276"/>
                <a:gd name="connsiteX21" fmla="*/ 261770 w 2971800"/>
                <a:gd name="connsiteY21" fmla="*/ 914399 h 2853276"/>
                <a:gd name="connsiteX22" fmla="*/ 223669 w 2971800"/>
                <a:gd name="connsiteY22" fmla="*/ 952500 h 2853276"/>
                <a:gd name="connsiteX23" fmla="*/ 223669 w 2971800"/>
                <a:gd name="connsiteY23" fmla="*/ 1067619 h 2853276"/>
                <a:gd name="connsiteX24" fmla="*/ 223668 w 2971800"/>
                <a:gd name="connsiteY24" fmla="*/ 1067624 h 2853276"/>
                <a:gd name="connsiteX25" fmla="*/ 223668 w 2971800"/>
                <a:gd name="connsiteY25" fmla="*/ 1232722 h 2853276"/>
                <a:gd name="connsiteX26" fmla="*/ 223668 w 2971800"/>
                <a:gd name="connsiteY26" fmla="*/ 1980374 h 2853276"/>
                <a:gd name="connsiteX27" fmla="*/ 223668 w 2971800"/>
                <a:gd name="connsiteY27" fmla="*/ 2424873 h 2853276"/>
                <a:gd name="connsiteX28" fmla="*/ 223669 w 2971800"/>
                <a:gd name="connsiteY28" fmla="*/ 2424878 h 2853276"/>
                <a:gd name="connsiteX29" fmla="*/ 223669 w 2971800"/>
                <a:gd name="connsiteY29" fmla="*/ 2628898 h 2853276"/>
                <a:gd name="connsiteX30" fmla="*/ 261770 w 2971800"/>
                <a:gd name="connsiteY30" fmla="*/ 2666999 h 2853276"/>
                <a:gd name="connsiteX31" fmla="*/ 355601 w 2971800"/>
                <a:gd name="connsiteY31" fmla="*/ 2666999 h 2853276"/>
                <a:gd name="connsiteX32" fmla="*/ 414168 w 2971800"/>
                <a:gd name="connsiteY32" fmla="*/ 2666999 h 2853276"/>
                <a:gd name="connsiteX33" fmla="*/ 2476501 w 2971800"/>
                <a:gd name="connsiteY33" fmla="*/ 2666999 h 2853276"/>
                <a:gd name="connsiteX34" fmla="*/ 2539999 w 2971800"/>
                <a:gd name="connsiteY34" fmla="*/ 2666999 h 2853276"/>
                <a:gd name="connsiteX35" fmla="*/ 2628899 w 2971800"/>
                <a:gd name="connsiteY35" fmla="*/ 2666999 h 2853276"/>
                <a:gd name="connsiteX36" fmla="*/ 2667000 w 2971800"/>
                <a:gd name="connsiteY36" fmla="*/ 2628898 h 2853276"/>
                <a:gd name="connsiteX37" fmla="*/ 2667000 w 2971800"/>
                <a:gd name="connsiteY37" fmla="*/ 2455223 h 2853276"/>
                <a:gd name="connsiteX38" fmla="*/ 2667000 w 2971800"/>
                <a:gd name="connsiteY38" fmla="*/ 2400300 h 2853276"/>
                <a:gd name="connsiteX39" fmla="*/ 2667000 w 2971800"/>
                <a:gd name="connsiteY39" fmla="*/ 1195441 h 2853276"/>
                <a:gd name="connsiteX40" fmla="*/ 2667000 w 2971800"/>
                <a:gd name="connsiteY40" fmla="*/ 1164272 h 2853276"/>
                <a:gd name="connsiteX41" fmla="*/ 2667000 w 2971800"/>
                <a:gd name="connsiteY41" fmla="*/ 966843 h 2853276"/>
                <a:gd name="connsiteX42" fmla="*/ 2628899 w 2971800"/>
                <a:gd name="connsiteY42" fmla="*/ 928742 h 2853276"/>
                <a:gd name="connsiteX43" fmla="*/ 2476501 w 2971800"/>
                <a:gd name="connsiteY43" fmla="*/ 928742 h 2853276"/>
                <a:gd name="connsiteX44" fmla="*/ 2460973 w 2971800"/>
                <a:gd name="connsiteY44" fmla="*/ 935174 h 2853276"/>
                <a:gd name="connsiteX45" fmla="*/ 2460631 w 2971800"/>
                <a:gd name="connsiteY45" fmla="*/ 938567 h 2853276"/>
                <a:gd name="connsiteX46" fmla="*/ 2445712 w 2971800"/>
                <a:gd name="connsiteY46" fmla="*/ 986627 h 2853276"/>
                <a:gd name="connsiteX47" fmla="*/ 2438400 w 2971800"/>
                <a:gd name="connsiteY47" fmla="*/ 997472 h 2853276"/>
                <a:gd name="connsiteX48" fmla="*/ 2438400 w 2971800"/>
                <a:gd name="connsiteY48" fmla="*/ 1010574 h 2853276"/>
                <a:gd name="connsiteX49" fmla="*/ 2437856 w 2971800"/>
                <a:gd name="connsiteY49" fmla="*/ 1010278 h 2853276"/>
                <a:gd name="connsiteX50" fmla="*/ 2431166 w 2971800"/>
                <a:gd name="connsiteY50" fmla="*/ 1008202 h 2853276"/>
                <a:gd name="connsiteX51" fmla="*/ 2390842 w 2971800"/>
                <a:gd name="connsiteY51" fmla="*/ 1068009 h 2853276"/>
                <a:gd name="connsiteX52" fmla="*/ 2209800 w 2971800"/>
                <a:gd name="connsiteY52" fmla="*/ 1142999 h 2853276"/>
                <a:gd name="connsiteX53" fmla="*/ 1953768 w 2971800"/>
                <a:gd name="connsiteY53" fmla="*/ 886967 h 2853276"/>
                <a:gd name="connsiteX54" fmla="*/ 1958970 w 2971800"/>
                <a:gd name="connsiteY54" fmla="*/ 835368 h 2853276"/>
                <a:gd name="connsiteX55" fmla="*/ 1961119 w 2971800"/>
                <a:gd name="connsiteY55" fmla="*/ 828444 h 2853276"/>
                <a:gd name="connsiteX56" fmla="*/ 1961119 w 2971800"/>
                <a:gd name="connsiteY56" fmla="*/ 804440 h 2853276"/>
                <a:gd name="connsiteX57" fmla="*/ 1766276 w 2971800"/>
                <a:gd name="connsiteY57" fmla="*/ 609597 h 2853276"/>
                <a:gd name="connsiteX58" fmla="*/ 279406 w 2971800"/>
                <a:gd name="connsiteY58" fmla="*/ 0 h 2853276"/>
                <a:gd name="connsiteX59" fmla="*/ 2692394 w 2971800"/>
                <a:gd name="connsiteY59" fmla="*/ 0 h 2853276"/>
                <a:gd name="connsiteX60" fmla="*/ 2971800 w 2971800"/>
                <a:gd name="connsiteY60" fmla="*/ 279406 h 2853276"/>
                <a:gd name="connsiteX61" fmla="*/ 2971800 w 2971800"/>
                <a:gd name="connsiteY61" fmla="*/ 1396994 h 2853276"/>
                <a:gd name="connsiteX62" fmla="*/ 2968812 w 2971800"/>
                <a:gd name="connsiteY62" fmla="*/ 1426638 h 2853276"/>
                <a:gd name="connsiteX63" fmla="*/ 2971800 w 2971800"/>
                <a:gd name="connsiteY63" fmla="*/ 1456282 h 2853276"/>
                <a:gd name="connsiteX64" fmla="*/ 2971800 w 2971800"/>
                <a:gd name="connsiteY64" fmla="*/ 2573870 h 2853276"/>
                <a:gd name="connsiteX65" fmla="*/ 2692394 w 2971800"/>
                <a:gd name="connsiteY65" fmla="*/ 2853276 h 2853276"/>
                <a:gd name="connsiteX66" fmla="*/ 279406 w 2971800"/>
                <a:gd name="connsiteY66" fmla="*/ 2853276 h 2853276"/>
                <a:gd name="connsiteX67" fmla="*/ 0 w 2971800"/>
                <a:gd name="connsiteY67" fmla="*/ 2573870 h 2853276"/>
                <a:gd name="connsiteX68" fmla="*/ 0 w 2971800"/>
                <a:gd name="connsiteY68" fmla="*/ 1456282 h 2853276"/>
                <a:gd name="connsiteX69" fmla="*/ 2989 w 2971800"/>
                <a:gd name="connsiteY69" fmla="*/ 1426638 h 2853276"/>
                <a:gd name="connsiteX70" fmla="*/ 0 w 2971800"/>
                <a:gd name="connsiteY70" fmla="*/ 1396994 h 2853276"/>
                <a:gd name="connsiteX71" fmla="*/ 0 w 2971800"/>
                <a:gd name="connsiteY71" fmla="*/ 279406 h 2853276"/>
                <a:gd name="connsiteX72" fmla="*/ 279406 w 2971800"/>
                <a:gd name="connsiteY72" fmla="*/ 0 h 28532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2971800" h="2853276">
                  <a:moveTo>
                    <a:pt x="2163470" y="736619"/>
                  </a:moveTo>
                  <a:lnTo>
                    <a:pt x="2163470" y="832693"/>
                  </a:lnTo>
                  <a:lnTo>
                    <a:pt x="2068278" y="832693"/>
                  </a:lnTo>
                  <a:lnTo>
                    <a:pt x="2068278" y="922305"/>
                  </a:lnTo>
                  <a:lnTo>
                    <a:pt x="2163470" y="922305"/>
                  </a:lnTo>
                  <a:lnTo>
                    <a:pt x="2163470" y="1018379"/>
                  </a:lnTo>
                  <a:lnTo>
                    <a:pt x="2253082" y="1018379"/>
                  </a:lnTo>
                  <a:lnTo>
                    <a:pt x="2253082" y="922305"/>
                  </a:lnTo>
                  <a:lnTo>
                    <a:pt x="2348274" y="922305"/>
                  </a:lnTo>
                  <a:lnTo>
                    <a:pt x="2348274" y="832693"/>
                  </a:lnTo>
                  <a:lnTo>
                    <a:pt x="2253082" y="832693"/>
                  </a:lnTo>
                  <a:lnTo>
                    <a:pt x="2253082" y="736619"/>
                  </a:lnTo>
                  <a:close/>
                  <a:moveTo>
                    <a:pt x="652043" y="609597"/>
                  </a:moveTo>
                  <a:cubicBezTo>
                    <a:pt x="571336" y="609597"/>
                    <a:pt x="502091" y="658666"/>
                    <a:pt x="472512" y="728599"/>
                  </a:cubicBezTo>
                  <a:lnTo>
                    <a:pt x="470204" y="740028"/>
                  </a:lnTo>
                  <a:lnTo>
                    <a:pt x="469236" y="741464"/>
                  </a:lnTo>
                  <a:cubicBezTo>
                    <a:pt x="458311" y="767294"/>
                    <a:pt x="452269" y="795693"/>
                    <a:pt x="452269" y="825503"/>
                  </a:cubicBezTo>
                  <a:lnTo>
                    <a:pt x="452269" y="914399"/>
                  </a:lnTo>
                  <a:lnTo>
                    <a:pt x="414168" y="914399"/>
                  </a:lnTo>
                  <a:lnTo>
                    <a:pt x="376893" y="914399"/>
                  </a:lnTo>
                  <a:lnTo>
                    <a:pt x="342901" y="914399"/>
                  </a:lnTo>
                  <a:lnTo>
                    <a:pt x="261770" y="914399"/>
                  </a:lnTo>
                  <a:cubicBezTo>
                    <a:pt x="240727" y="914399"/>
                    <a:pt x="223669" y="931457"/>
                    <a:pt x="223669" y="952500"/>
                  </a:cubicBezTo>
                  <a:lnTo>
                    <a:pt x="223669" y="1067619"/>
                  </a:lnTo>
                  <a:lnTo>
                    <a:pt x="223668" y="1067624"/>
                  </a:lnTo>
                  <a:lnTo>
                    <a:pt x="223668" y="1232722"/>
                  </a:lnTo>
                  <a:lnTo>
                    <a:pt x="223668" y="1980374"/>
                  </a:lnTo>
                  <a:lnTo>
                    <a:pt x="223668" y="2424873"/>
                  </a:lnTo>
                  <a:lnTo>
                    <a:pt x="223669" y="2424878"/>
                  </a:lnTo>
                  <a:lnTo>
                    <a:pt x="223669" y="2628898"/>
                  </a:lnTo>
                  <a:cubicBezTo>
                    <a:pt x="223669" y="2649941"/>
                    <a:pt x="240727" y="2666999"/>
                    <a:pt x="261770" y="2666999"/>
                  </a:cubicBezTo>
                  <a:lnTo>
                    <a:pt x="355601" y="2666999"/>
                  </a:lnTo>
                  <a:lnTo>
                    <a:pt x="414168" y="2666999"/>
                  </a:lnTo>
                  <a:lnTo>
                    <a:pt x="2476501" y="2666999"/>
                  </a:lnTo>
                  <a:lnTo>
                    <a:pt x="2539999" y="2666999"/>
                  </a:lnTo>
                  <a:lnTo>
                    <a:pt x="2628899" y="2666999"/>
                  </a:lnTo>
                  <a:cubicBezTo>
                    <a:pt x="2649942" y="2666999"/>
                    <a:pt x="2667000" y="2649941"/>
                    <a:pt x="2667000" y="2628898"/>
                  </a:cubicBezTo>
                  <a:lnTo>
                    <a:pt x="2667000" y="2455223"/>
                  </a:lnTo>
                  <a:lnTo>
                    <a:pt x="2667000" y="2400300"/>
                  </a:lnTo>
                  <a:lnTo>
                    <a:pt x="2667000" y="1195441"/>
                  </a:lnTo>
                  <a:lnTo>
                    <a:pt x="2667000" y="1164272"/>
                  </a:lnTo>
                  <a:lnTo>
                    <a:pt x="2667000" y="966843"/>
                  </a:lnTo>
                  <a:cubicBezTo>
                    <a:pt x="2667000" y="945800"/>
                    <a:pt x="2649942" y="928742"/>
                    <a:pt x="2628899" y="928742"/>
                  </a:cubicBezTo>
                  <a:lnTo>
                    <a:pt x="2476501" y="928742"/>
                  </a:lnTo>
                  <a:lnTo>
                    <a:pt x="2460973" y="935174"/>
                  </a:lnTo>
                  <a:lnTo>
                    <a:pt x="2460631" y="938567"/>
                  </a:lnTo>
                  <a:cubicBezTo>
                    <a:pt x="2457220" y="955234"/>
                    <a:pt x="2452190" y="971311"/>
                    <a:pt x="2445712" y="986627"/>
                  </a:cubicBezTo>
                  <a:lnTo>
                    <a:pt x="2438400" y="997472"/>
                  </a:lnTo>
                  <a:lnTo>
                    <a:pt x="2438400" y="1010574"/>
                  </a:lnTo>
                  <a:lnTo>
                    <a:pt x="2437856" y="1010278"/>
                  </a:lnTo>
                  <a:lnTo>
                    <a:pt x="2431166" y="1008202"/>
                  </a:lnTo>
                  <a:lnTo>
                    <a:pt x="2390842" y="1068009"/>
                  </a:lnTo>
                  <a:cubicBezTo>
                    <a:pt x="2344510" y="1114342"/>
                    <a:pt x="2280502" y="1142999"/>
                    <a:pt x="2209800" y="1142999"/>
                  </a:cubicBezTo>
                  <a:cubicBezTo>
                    <a:pt x="2068397" y="1142999"/>
                    <a:pt x="1953768" y="1028370"/>
                    <a:pt x="1953768" y="886967"/>
                  </a:cubicBezTo>
                  <a:cubicBezTo>
                    <a:pt x="1953768" y="869292"/>
                    <a:pt x="1955559" y="852035"/>
                    <a:pt x="1958970" y="835368"/>
                  </a:cubicBezTo>
                  <a:lnTo>
                    <a:pt x="1961119" y="828444"/>
                  </a:lnTo>
                  <a:lnTo>
                    <a:pt x="1961119" y="804440"/>
                  </a:lnTo>
                  <a:cubicBezTo>
                    <a:pt x="1961119" y="696831"/>
                    <a:pt x="1873885" y="609597"/>
                    <a:pt x="1766276" y="609597"/>
                  </a:cubicBezTo>
                  <a:close/>
                  <a:moveTo>
                    <a:pt x="279406" y="0"/>
                  </a:moveTo>
                  <a:lnTo>
                    <a:pt x="2692394" y="0"/>
                  </a:lnTo>
                  <a:cubicBezTo>
                    <a:pt x="2846706" y="0"/>
                    <a:pt x="2971800" y="125094"/>
                    <a:pt x="2971800" y="279406"/>
                  </a:cubicBezTo>
                  <a:lnTo>
                    <a:pt x="2971800" y="1396994"/>
                  </a:lnTo>
                  <a:lnTo>
                    <a:pt x="2968812" y="1426638"/>
                  </a:lnTo>
                  <a:lnTo>
                    <a:pt x="2971800" y="1456282"/>
                  </a:lnTo>
                  <a:lnTo>
                    <a:pt x="2971800" y="2573870"/>
                  </a:lnTo>
                  <a:cubicBezTo>
                    <a:pt x="2971800" y="2728182"/>
                    <a:pt x="2846706" y="2853276"/>
                    <a:pt x="2692394" y="2853276"/>
                  </a:cubicBezTo>
                  <a:lnTo>
                    <a:pt x="279406" y="2853276"/>
                  </a:lnTo>
                  <a:cubicBezTo>
                    <a:pt x="125094" y="2853276"/>
                    <a:pt x="0" y="2728182"/>
                    <a:pt x="0" y="2573870"/>
                  </a:cubicBezTo>
                  <a:lnTo>
                    <a:pt x="0" y="1456282"/>
                  </a:lnTo>
                  <a:lnTo>
                    <a:pt x="2989" y="1426638"/>
                  </a:lnTo>
                  <a:lnTo>
                    <a:pt x="0" y="1396994"/>
                  </a:lnTo>
                  <a:lnTo>
                    <a:pt x="0" y="279406"/>
                  </a:lnTo>
                  <a:cubicBezTo>
                    <a:pt x="0" y="125094"/>
                    <a:pt x="125094" y="0"/>
                    <a:pt x="279406" y="0"/>
                  </a:cubicBezTo>
                  <a:close/>
                </a:path>
              </a:pathLst>
            </a:custGeom>
            <a:solidFill>
              <a:schemeClr val="bg1"/>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a:extLst>
                <a:ext uri="{FF2B5EF4-FFF2-40B4-BE49-F238E27FC236}">
                  <a16:creationId xmlns:a16="http://schemas.microsoft.com/office/drawing/2014/main" id="{BF1DCE1C-21B0-4B83-B773-08A88C6294BE}"/>
                </a:ext>
              </a:extLst>
            </p:cNvPr>
            <p:cNvSpPr txBox="1"/>
            <p:nvPr/>
          </p:nvSpPr>
          <p:spPr>
            <a:xfrm>
              <a:off x="2080772" y="2103829"/>
              <a:ext cx="448056" cy="36576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01</a:t>
              </a:r>
            </a:p>
          </p:txBody>
        </p:sp>
      </p:grpSp>
      <p:grpSp>
        <p:nvGrpSpPr>
          <p:cNvPr id="66" name="Group 65">
            <a:extLst>
              <a:ext uri="{FF2B5EF4-FFF2-40B4-BE49-F238E27FC236}">
                <a16:creationId xmlns:a16="http://schemas.microsoft.com/office/drawing/2014/main" id="{A1E46A33-3391-491B-99BE-5CBA1973EE54}"/>
              </a:ext>
            </a:extLst>
          </p:cNvPr>
          <p:cNvGrpSpPr/>
          <p:nvPr/>
        </p:nvGrpSpPr>
        <p:grpSpPr>
          <a:xfrm>
            <a:off x="2286000" y="2834641"/>
            <a:ext cx="2532187" cy="640080"/>
            <a:chOff x="2286000" y="2834641"/>
            <a:chExt cx="2532187" cy="640080"/>
          </a:xfrm>
        </p:grpSpPr>
        <p:sp>
          <p:nvSpPr>
            <p:cNvPr id="36" name="Freeform: Shape 35">
              <a:extLst>
                <a:ext uri="{FF2B5EF4-FFF2-40B4-BE49-F238E27FC236}">
                  <a16:creationId xmlns:a16="http://schemas.microsoft.com/office/drawing/2014/main" id="{763541E0-C627-4C59-9EB0-B18FB0D8603B}"/>
                </a:ext>
              </a:extLst>
            </p:cNvPr>
            <p:cNvSpPr>
              <a:spLocks noChangeAspect="1"/>
            </p:cNvSpPr>
            <p:nvPr/>
          </p:nvSpPr>
          <p:spPr>
            <a:xfrm rot="16200000" flipH="1">
              <a:off x="3232054" y="1888587"/>
              <a:ext cx="640080" cy="2532187"/>
            </a:xfrm>
            <a:custGeom>
              <a:avLst/>
              <a:gdLst>
                <a:gd name="connsiteX0" fmla="*/ 0 w 640080"/>
                <a:gd name="connsiteY0" fmla="*/ 106682 h 2532187"/>
                <a:gd name="connsiteX1" fmla="*/ 0 w 640080"/>
                <a:gd name="connsiteY1" fmla="*/ 2532187 h 2532187"/>
                <a:gd name="connsiteX2" fmla="*/ 68069 w 640080"/>
                <a:gd name="connsiteY2" fmla="*/ 2511057 h 2532187"/>
                <a:gd name="connsiteX3" fmla="*/ 335280 w 640080"/>
                <a:gd name="connsiteY3" fmla="*/ 2484120 h 2532187"/>
                <a:gd name="connsiteX4" fmla="*/ 602491 w 640080"/>
                <a:gd name="connsiteY4" fmla="*/ 2511057 h 2532187"/>
                <a:gd name="connsiteX5" fmla="*/ 640080 w 640080"/>
                <a:gd name="connsiteY5" fmla="*/ 2522725 h 2532187"/>
                <a:gd name="connsiteX6" fmla="*/ 640080 w 640080"/>
                <a:gd name="connsiteY6" fmla="*/ 106682 h 2532187"/>
                <a:gd name="connsiteX7" fmla="*/ 533398 w 640080"/>
                <a:gd name="connsiteY7" fmla="*/ 0 h 2532187"/>
                <a:gd name="connsiteX8" fmla="*/ 106682 w 640080"/>
                <a:gd name="connsiteY8" fmla="*/ 0 h 2532187"/>
                <a:gd name="connsiteX9" fmla="*/ 0 w 640080"/>
                <a:gd name="connsiteY9" fmla="*/ 106682 h 25321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40080" h="2532187">
                  <a:moveTo>
                    <a:pt x="0" y="106682"/>
                  </a:moveTo>
                  <a:lnTo>
                    <a:pt x="0" y="2532187"/>
                  </a:lnTo>
                  <a:lnTo>
                    <a:pt x="68069" y="2511057"/>
                  </a:lnTo>
                  <a:cubicBezTo>
                    <a:pt x="154381" y="2493395"/>
                    <a:pt x="243747" y="2484120"/>
                    <a:pt x="335280" y="2484120"/>
                  </a:cubicBezTo>
                  <a:cubicBezTo>
                    <a:pt x="426813" y="2484120"/>
                    <a:pt x="516180" y="2493395"/>
                    <a:pt x="602491" y="2511057"/>
                  </a:cubicBezTo>
                  <a:lnTo>
                    <a:pt x="640080" y="2522725"/>
                  </a:lnTo>
                  <a:lnTo>
                    <a:pt x="640080" y="106682"/>
                  </a:lnTo>
                  <a:cubicBezTo>
                    <a:pt x="640080" y="47763"/>
                    <a:pt x="592317" y="0"/>
                    <a:pt x="533398" y="0"/>
                  </a:cubicBezTo>
                  <a:lnTo>
                    <a:pt x="106682" y="0"/>
                  </a:lnTo>
                  <a:cubicBezTo>
                    <a:pt x="47763" y="0"/>
                    <a:pt x="0" y="47763"/>
                    <a:pt x="0" y="106682"/>
                  </a:cubicBez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3">
              <a:extLst>
                <a:ext uri="{FF2B5EF4-FFF2-40B4-BE49-F238E27FC236}">
                  <a16:creationId xmlns:a16="http://schemas.microsoft.com/office/drawing/2014/main" id="{E7D7909E-AB59-4566-B55D-62E19D2A364F}"/>
                </a:ext>
              </a:extLst>
            </p:cNvPr>
            <p:cNvSpPr>
              <a:spLocks noChangeAspect="1"/>
            </p:cNvSpPr>
            <p:nvPr/>
          </p:nvSpPr>
          <p:spPr>
            <a:xfrm flipH="1">
              <a:off x="2338749" y="2881545"/>
              <a:ext cx="568960" cy="546269"/>
            </a:xfrm>
            <a:custGeom>
              <a:avLst/>
              <a:gdLst>
                <a:gd name="connsiteX0" fmla="*/ 2163470 w 2971800"/>
                <a:gd name="connsiteY0" fmla="*/ 736619 h 2853276"/>
                <a:gd name="connsiteX1" fmla="*/ 2163470 w 2971800"/>
                <a:gd name="connsiteY1" fmla="*/ 832693 h 2853276"/>
                <a:gd name="connsiteX2" fmla="*/ 2068278 w 2971800"/>
                <a:gd name="connsiteY2" fmla="*/ 832693 h 2853276"/>
                <a:gd name="connsiteX3" fmla="*/ 2068278 w 2971800"/>
                <a:gd name="connsiteY3" fmla="*/ 922305 h 2853276"/>
                <a:gd name="connsiteX4" fmla="*/ 2163470 w 2971800"/>
                <a:gd name="connsiteY4" fmla="*/ 922305 h 2853276"/>
                <a:gd name="connsiteX5" fmla="*/ 2163470 w 2971800"/>
                <a:gd name="connsiteY5" fmla="*/ 1018379 h 2853276"/>
                <a:gd name="connsiteX6" fmla="*/ 2253082 w 2971800"/>
                <a:gd name="connsiteY6" fmla="*/ 1018379 h 2853276"/>
                <a:gd name="connsiteX7" fmla="*/ 2253082 w 2971800"/>
                <a:gd name="connsiteY7" fmla="*/ 922305 h 2853276"/>
                <a:gd name="connsiteX8" fmla="*/ 2348274 w 2971800"/>
                <a:gd name="connsiteY8" fmla="*/ 922305 h 2853276"/>
                <a:gd name="connsiteX9" fmla="*/ 2348274 w 2971800"/>
                <a:gd name="connsiteY9" fmla="*/ 832693 h 2853276"/>
                <a:gd name="connsiteX10" fmla="*/ 2253082 w 2971800"/>
                <a:gd name="connsiteY10" fmla="*/ 832693 h 2853276"/>
                <a:gd name="connsiteX11" fmla="*/ 2253082 w 2971800"/>
                <a:gd name="connsiteY11" fmla="*/ 736619 h 2853276"/>
                <a:gd name="connsiteX12" fmla="*/ 652043 w 2971800"/>
                <a:gd name="connsiteY12" fmla="*/ 609597 h 2853276"/>
                <a:gd name="connsiteX13" fmla="*/ 472512 w 2971800"/>
                <a:gd name="connsiteY13" fmla="*/ 728599 h 2853276"/>
                <a:gd name="connsiteX14" fmla="*/ 470204 w 2971800"/>
                <a:gd name="connsiteY14" fmla="*/ 740028 h 2853276"/>
                <a:gd name="connsiteX15" fmla="*/ 469236 w 2971800"/>
                <a:gd name="connsiteY15" fmla="*/ 741464 h 2853276"/>
                <a:gd name="connsiteX16" fmla="*/ 452269 w 2971800"/>
                <a:gd name="connsiteY16" fmla="*/ 825503 h 2853276"/>
                <a:gd name="connsiteX17" fmla="*/ 452269 w 2971800"/>
                <a:gd name="connsiteY17" fmla="*/ 914399 h 2853276"/>
                <a:gd name="connsiteX18" fmla="*/ 414168 w 2971800"/>
                <a:gd name="connsiteY18" fmla="*/ 914399 h 2853276"/>
                <a:gd name="connsiteX19" fmla="*/ 376893 w 2971800"/>
                <a:gd name="connsiteY19" fmla="*/ 914399 h 2853276"/>
                <a:gd name="connsiteX20" fmla="*/ 342901 w 2971800"/>
                <a:gd name="connsiteY20" fmla="*/ 914399 h 2853276"/>
                <a:gd name="connsiteX21" fmla="*/ 261770 w 2971800"/>
                <a:gd name="connsiteY21" fmla="*/ 914399 h 2853276"/>
                <a:gd name="connsiteX22" fmla="*/ 223669 w 2971800"/>
                <a:gd name="connsiteY22" fmla="*/ 952500 h 2853276"/>
                <a:gd name="connsiteX23" fmla="*/ 223669 w 2971800"/>
                <a:gd name="connsiteY23" fmla="*/ 1067619 h 2853276"/>
                <a:gd name="connsiteX24" fmla="*/ 223668 w 2971800"/>
                <a:gd name="connsiteY24" fmla="*/ 1067624 h 2853276"/>
                <a:gd name="connsiteX25" fmla="*/ 223668 w 2971800"/>
                <a:gd name="connsiteY25" fmla="*/ 1232722 h 2853276"/>
                <a:gd name="connsiteX26" fmla="*/ 223668 w 2971800"/>
                <a:gd name="connsiteY26" fmla="*/ 1980374 h 2853276"/>
                <a:gd name="connsiteX27" fmla="*/ 223668 w 2971800"/>
                <a:gd name="connsiteY27" fmla="*/ 2424873 h 2853276"/>
                <a:gd name="connsiteX28" fmla="*/ 223669 w 2971800"/>
                <a:gd name="connsiteY28" fmla="*/ 2424878 h 2853276"/>
                <a:gd name="connsiteX29" fmla="*/ 223669 w 2971800"/>
                <a:gd name="connsiteY29" fmla="*/ 2628898 h 2853276"/>
                <a:gd name="connsiteX30" fmla="*/ 261770 w 2971800"/>
                <a:gd name="connsiteY30" fmla="*/ 2666999 h 2853276"/>
                <a:gd name="connsiteX31" fmla="*/ 355601 w 2971800"/>
                <a:gd name="connsiteY31" fmla="*/ 2666999 h 2853276"/>
                <a:gd name="connsiteX32" fmla="*/ 414168 w 2971800"/>
                <a:gd name="connsiteY32" fmla="*/ 2666999 h 2853276"/>
                <a:gd name="connsiteX33" fmla="*/ 2476501 w 2971800"/>
                <a:gd name="connsiteY33" fmla="*/ 2666999 h 2853276"/>
                <a:gd name="connsiteX34" fmla="*/ 2539999 w 2971800"/>
                <a:gd name="connsiteY34" fmla="*/ 2666999 h 2853276"/>
                <a:gd name="connsiteX35" fmla="*/ 2628899 w 2971800"/>
                <a:gd name="connsiteY35" fmla="*/ 2666999 h 2853276"/>
                <a:gd name="connsiteX36" fmla="*/ 2667000 w 2971800"/>
                <a:gd name="connsiteY36" fmla="*/ 2628898 h 2853276"/>
                <a:gd name="connsiteX37" fmla="*/ 2667000 w 2971800"/>
                <a:gd name="connsiteY37" fmla="*/ 2455223 h 2853276"/>
                <a:gd name="connsiteX38" fmla="*/ 2667000 w 2971800"/>
                <a:gd name="connsiteY38" fmla="*/ 2400300 h 2853276"/>
                <a:gd name="connsiteX39" fmla="*/ 2667000 w 2971800"/>
                <a:gd name="connsiteY39" fmla="*/ 1195441 h 2853276"/>
                <a:gd name="connsiteX40" fmla="*/ 2667000 w 2971800"/>
                <a:gd name="connsiteY40" fmla="*/ 1164272 h 2853276"/>
                <a:gd name="connsiteX41" fmla="*/ 2667000 w 2971800"/>
                <a:gd name="connsiteY41" fmla="*/ 966843 h 2853276"/>
                <a:gd name="connsiteX42" fmla="*/ 2628899 w 2971800"/>
                <a:gd name="connsiteY42" fmla="*/ 928742 h 2853276"/>
                <a:gd name="connsiteX43" fmla="*/ 2476501 w 2971800"/>
                <a:gd name="connsiteY43" fmla="*/ 928742 h 2853276"/>
                <a:gd name="connsiteX44" fmla="*/ 2460973 w 2971800"/>
                <a:gd name="connsiteY44" fmla="*/ 935174 h 2853276"/>
                <a:gd name="connsiteX45" fmla="*/ 2460631 w 2971800"/>
                <a:gd name="connsiteY45" fmla="*/ 938567 h 2853276"/>
                <a:gd name="connsiteX46" fmla="*/ 2445712 w 2971800"/>
                <a:gd name="connsiteY46" fmla="*/ 986627 h 2853276"/>
                <a:gd name="connsiteX47" fmla="*/ 2438400 w 2971800"/>
                <a:gd name="connsiteY47" fmla="*/ 997472 h 2853276"/>
                <a:gd name="connsiteX48" fmla="*/ 2438400 w 2971800"/>
                <a:gd name="connsiteY48" fmla="*/ 1010574 h 2853276"/>
                <a:gd name="connsiteX49" fmla="*/ 2437856 w 2971800"/>
                <a:gd name="connsiteY49" fmla="*/ 1010278 h 2853276"/>
                <a:gd name="connsiteX50" fmla="*/ 2431166 w 2971800"/>
                <a:gd name="connsiteY50" fmla="*/ 1008202 h 2853276"/>
                <a:gd name="connsiteX51" fmla="*/ 2390842 w 2971800"/>
                <a:gd name="connsiteY51" fmla="*/ 1068009 h 2853276"/>
                <a:gd name="connsiteX52" fmla="*/ 2209800 w 2971800"/>
                <a:gd name="connsiteY52" fmla="*/ 1142999 h 2853276"/>
                <a:gd name="connsiteX53" fmla="*/ 1953768 w 2971800"/>
                <a:gd name="connsiteY53" fmla="*/ 886967 h 2853276"/>
                <a:gd name="connsiteX54" fmla="*/ 1958970 w 2971800"/>
                <a:gd name="connsiteY54" fmla="*/ 835368 h 2853276"/>
                <a:gd name="connsiteX55" fmla="*/ 1961119 w 2971800"/>
                <a:gd name="connsiteY55" fmla="*/ 828444 h 2853276"/>
                <a:gd name="connsiteX56" fmla="*/ 1961119 w 2971800"/>
                <a:gd name="connsiteY56" fmla="*/ 804440 h 2853276"/>
                <a:gd name="connsiteX57" fmla="*/ 1766276 w 2971800"/>
                <a:gd name="connsiteY57" fmla="*/ 609597 h 2853276"/>
                <a:gd name="connsiteX58" fmla="*/ 279406 w 2971800"/>
                <a:gd name="connsiteY58" fmla="*/ 0 h 2853276"/>
                <a:gd name="connsiteX59" fmla="*/ 2692394 w 2971800"/>
                <a:gd name="connsiteY59" fmla="*/ 0 h 2853276"/>
                <a:gd name="connsiteX60" fmla="*/ 2971800 w 2971800"/>
                <a:gd name="connsiteY60" fmla="*/ 279406 h 2853276"/>
                <a:gd name="connsiteX61" fmla="*/ 2971800 w 2971800"/>
                <a:gd name="connsiteY61" fmla="*/ 1396994 h 2853276"/>
                <a:gd name="connsiteX62" fmla="*/ 2968812 w 2971800"/>
                <a:gd name="connsiteY62" fmla="*/ 1426638 h 2853276"/>
                <a:gd name="connsiteX63" fmla="*/ 2971800 w 2971800"/>
                <a:gd name="connsiteY63" fmla="*/ 1456282 h 2853276"/>
                <a:gd name="connsiteX64" fmla="*/ 2971800 w 2971800"/>
                <a:gd name="connsiteY64" fmla="*/ 2573870 h 2853276"/>
                <a:gd name="connsiteX65" fmla="*/ 2692394 w 2971800"/>
                <a:gd name="connsiteY65" fmla="*/ 2853276 h 2853276"/>
                <a:gd name="connsiteX66" fmla="*/ 279406 w 2971800"/>
                <a:gd name="connsiteY66" fmla="*/ 2853276 h 2853276"/>
                <a:gd name="connsiteX67" fmla="*/ 0 w 2971800"/>
                <a:gd name="connsiteY67" fmla="*/ 2573870 h 2853276"/>
                <a:gd name="connsiteX68" fmla="*/ 0 w 2971800"/>
                <a:gd name="connsiteY68" fmla="*/ 1456282 h 2853276"/>
                <a:gd name="connsiteX69" fmla="*/ 2989 w 2971800"/>
                <a:gd name="connsiteY69" fmla="*/ 1426638 h 2853276"/>
                <a:gd name="connsiteX70" fmla="*/ 0 w 2971800"/>
                <a:gd name="connsiteY70" fmla="*/ 1396994 h 2853276"/>
                <a:gd name="connsiteX71" fmla="*/ 0 w 2971800"/>
                <a:gd name="connsiteY71" fmla="*/ 279406 h 2853276"/>
                <a:gd name="connsiteX72" fmla="*/ 279406 w 2971800"/>
                <a:gd name="connsiteY72" fmla="*/ 0 h 28532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2971800" h="2853276">
                  <a:moveTo>
                    <a:pt x="2163470" y="736619"/>
                  </a:moveTo>
                  <a:lnTo>
                    <a:pt x="2163470" y="832693"/>
                  </a:lnTo>
                  <a:lnTo>
                    <a:pt x="2068278" y="832693"/>
                  </a:lnTo>
                  <a:lnTo>
                    <a:pt x="2068278" y="922305"/>
                  </a:lnTo>
                  <a:lnTo>
                    <a:pt x="2163470" y="922305"/>
                  </a:lnTo>
                  <a:lnTo>
                    <a:pt x="2163470" y="1018379"/>
                  </a:lnTo>
                  <a:lnTo>
                    <a:pt x="2253082" y="1018379"/>
                  </a:lnTo>
                  <a:lnTo>
                    <a:pt x="2253082" y="922305"/>
                  </a:lnTo>
                  <a:lnTo>
                    <a:pt x="2348274" y="922305"/>
                  </a:lnTo>
                  <a:lnTo>
                    <a:pt x="2348274" y="832693"/>
                  </a:lnTo>
                  <a:lnTo>
                    <a:pt x="2253082" y="832693"/>
                  </a:lnTo>
                  <a:lnTo>
                    <a:pt x="2253082" y="736619"/>
                  </a:lnTo>
                  <a:close/>
                  <a:moveTo>
                    <a:pt x="652043" y="609597"/>
                  </a:moveTo>
                  <a:cubicBezTo>
                    <a:pt x="571336" y="609597"/>
                    <a:pt x="502091" y="658666"/>
                    <a:pt x="472512" y="728599"/>
                  </a:cubicBezTo>
                  <a:lnTo>
                    <a:pt x="470204" y="740028"/>
                  </a:lnTo>
                  <a:lnTo>
                    <a:pt x="469236" y="741464"/>
                  </a:lnTo>
                  <a:cubicBezTo>
                    <a:pt x="458311" y="767294"/>
                    <a:pt x="452269" y="795693"/>
                    <a:pt x="452269" y="825503"/>
                  </a:cubicBezTo>
                  <a:lnTo>
                    <a:pt x="452269" y="914399"/>
                  </a:lnTo>
                  <a:lnTo>
                    <a:pt x="414168" y="914399"/>
                  </a:lnTo>
                  <a:lnTo>
                    <a:pt x="376893" y="914399"/>
                  </a:lnTo>
                  <a:lnTo>
                    <a:pt x="342901" y="914399"/>
                  </a:lnTo>
                  <a:lnTo>
                    <a:pt x="261770" y="914399"/>
                  </a:lnTo>
                  <a:cubicBezTo>
                    <a:pt x="240727" y="914399"/>
                    <a:pt x="223669" y="931457"/>
                    <a:pt x="223669" y="952500"/>
                  </a:cubicBezTo>
                  <a:lnTo>
                    <a:pt x="223669" y="1067619"/>
                  </a:lnTo>
                  <a:lnTo>
                    <a:pt x="223668" y="1067624"/>
                  </a:lnTo>
                  <a:lnTo>
                    <a:pt x="223668" y="1232722"/>
                  </a:lnTo>
                  <a:lnTo>
                    <a:pt x="223668" y="1980374"/>
                  </a:lnTo>
                  <a:lnTo>
                    <a:pt x="223668" y="2424873"/>
                  </a:lnTo>
                  <a:lnTo>
                    <a:pt x="223669" y="2424878"/>
                  </a:lnTo>
                  <a:lnTo>
                    <a:pt x="223669" y="2628898"/>
                  </a:lnTo>
                  <a:cubicBezTo>
                    <a:pt x="223669" y="2649941"/>
                    <a:pt x="240727" y="2666999"/>
                    <a:pt x="261770" y="2666999"/>
                  </a:cubicBezTo>
                  <a:lnTo>
                    <a:pt x="355601" y="2666999"/>
                  </a:lnTo>
                  <a:lnTo>
                    <a:pt x="414168" y="2666999"/>
                  </a:lnTo>
                  <a:lnTo>
                    <a:pt x="2476501" y="2666999"/>
                  </a:lnTo>
                  <a:lnTo>
                    <a:pt x="2539999" y="2666999"/>
                  </a:lnTo>
                  <a:lnTo>
                    <a:pt x="2628899" y="2666999"/>
                  </a:lnTo>
                  <a:cubicBezTo>
                    <a:pt x="2649942" y="2666999"/>
                    <a:pt x="2667000" y="2649941"/>
                    <a:pt x="2667000" y="2628898"/>
                  </a:cubicBezTo>
                  <a:lnTo>
                    <a:pt x="2667000" y="2455223"/>
                  </a:lnTo>
                  <a:lnTo>
                    <a:pt x="2667000" y="2400300"/>
                  </a:lnTo>
                  <a:lnTo>
                    <a:pt x="2667000" y="1195441"/>
                  </a:lnTo>
                  <a:lnTo>
                    <a:pt x="2667000" y="1164272"/>
                  </a:lnTo>
                  <a:lnTo>
                    <a:pt x="2667000" y="966843"/>
                  </a:lnTo>
                  <a:cubicBezTo>
                    <a:pt x="2667000" y="945800"/>
                    <a:pt x="2649942" y="928742"/>
                    <a:pt x="2628899" y="928742"/>
                  </a:cubicBezTo>
                  <a:lnTo>
                    <a:pt x="2476501" y="928742"/>
                  </a:lnTo>
                  <a:lnTo>
                    <a:pt x="2460973" y="935174"/>
                  </a:lnTo>
                  <a:lnTo>
                    <a:pt x="2460631" y="938567"/>
                  </a:lnTo>
                  <a:cubicBezTo>
                    <a:pt x="2457220" y="955234"/>
                    <a:pt x="2452190" y="971311"/>
                    <a:pt x="2445712" y="986627"/>
                  </a:cubicBezTo>
                  <a:lnTo>
                    <a:pt x="2438400" y="997472"/>
                  </a:lnTo>
                  <a:lnTo>
                    <a:pt x="2438400" y="1010574"/>
                  </a:lnTo>
                  <a:lnTo>
                    <a:pt x="2437856" y="1010278"/>
                  </a:lnTo>
                  <a:lnTo>
                    <a:pt x="2431166" y="1008202"/>
                  </a:lnTo>
                  <a:lnTo>
                    <a:pt x="2390842" y="1068009"/>
                  </a:lnTo>
                  <a:cubicBezTo>
                    <a:pt x="2344510" y="1114342"/>
                    <a:pt x="2280502" y="1142999"/>
                    <a:pt x="2209800" y="1142999"/>
                  </a:cubicBezTo>
                  <a:cubicBezTo>
                    <a:pt x="2068397" y="1142999"/>
                    <a:pt x="1953768" y="1028370"/>
                    <a:pt x="1953768" y="886967"/>
                  </a:cubicBezTo>
                  <a:cubicBezTo>
                    <a:pt x="1953768" y="869292"/>
                    <a:pt x="1955559" y="852035"/>
                    <a:pt x="1958970" y="835368"/>
                  </a:cubicBezTo>
                  <a:lnTo>
                    <a:pt x="1961119" y="828444"/>
                  </a:lnTo>
                  <a:lnTo>
                    <a:pt x="1961119" y="804440"/>
                  </a:lnTo>
                  <a:cubicBezTo>
                    <a:pt x="1961119" y="696831"/>
                    <a:pt x="1873885" y="609597"/>
                    <a:pt x="1766276" y="609597"/>
                  </a:cubicBezTo>
                  <a:close/>
                  <a:moveTo>
                    <a:pt x="279406" y="0"/>
                  </a:moveTo>
                  <a:lnTo>
                    <a:pt x="2692394" y="0"/>
                  </a:lnTo>
                  <a:cubicBezTo>
                    <a:pt x="2846706" y="0"/>
                    <a:pt x="2971800" y="125094"/>
                    <a:pt x="2971800" y="279406"/>
                  </a:cubicBezTo>
                  <a:lnTo>
                    <a:pt x="2971800" y="1396994"/>
                  </a:lnTo>
                  <a:lnTo>
                    <a:pt x="2968812" y="1426638"/>
                  </a:lnTo>
                  <a:lnTo>
                    <a:pt x="2971800" y="1456282"/>
                  </a:lnTo>
                  <a:lnTo>
                    <a:pt x="2971800" y="2573870"/>
                  </a:lnTo>
                  <a:cubicBezTo>
                    <a:pt x="2971800" y="2728182"/>
                    <a:pt x="2846706" y="2853276"/>
                    <a:pt x="2692394" y="2853276"/>
                  </a:cubicBezTo>
                  <a:lnTo>
                    <a:pt x="279406" y="2853276"/>
                  </a:lnTo>
                  <a:cubicBezTo>
                    <a:pt x="125094" y="2853276"/>
                    <a:pt x="0" y="2728182"/>
                    <a:pt x="0" y="2573870"/>
                  </a:cubicBezTo>
                  <a:lnTo>
                    <a:pt x="0" y="1456282"/>
                  </a:lnTo>
                  <a:lnTo>
                    <a:pt x="2989" y="1426638"/>
                  </a:lnTo>
                  <a:lnTo>
                    <a:pt x="0" y="1396994"/>
                  </a:lnTo>
                  <a:lnTo>
                    <a:pt x="0" y="279406"/>
                  </a:lnTo>
                  <a:cubicBezTo>
                    <a:pt x="0" y="125094"/>
                    <a:pt x="125094" y="0"/>
                    <a:pt x="279406" y="0"/>
                  </a:cubicBezTo>
                  <a:close/>
                </a:path>
              </a:pathLst>
            </a:custGeom>
            <a:solidFill>
              <a:schemeClr val="bg1"/>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Box 40">
              <a:extLst>
                <a:ext uri="{FF2B5EF4-FFF2-40B4-BE49-F238E27FC236}">
                  <a16:creationId xmlns:a16="http://schemas.microsoft.com/office/drawing/2014/main" id="{EACD2947-2615-4064-BBEE-BDE97F742BD4}"/>
                </a:ext>
              </a:extLst>
            </p:cNvPr>
            <p:cNvSpPr txBox="1"/>
            <p:nvPr/>
          </p:nvSpPr>
          <p:spPr>
            <a:xfrm>
              <a:off x="2418001" y="3024512"/>
              <a:ext cx="448056" cy="36576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02</a:t>
              </a:r>
            </a:p>
          </p:txBody>
        </p:sp>
      </p:grpSp>
      <p:grpSp>
        <p:nvGrpSpPr>
          <p:cNvPr id="67" name="Group 66">
            <a:extLst>
              <a:ext uri="{FF2B5EF4-FFF2-40B4-BE49-F238E27FC236}">
                <a16:creationId xmlns:a16="http://schemas.microsoft.com/office/drawing/2014/main" id="{9CE367F3-553F-4859-81C5-B7E34AD55B66}"/>
              </a:ext>
            </a:extLst>
          </p:cNvPr>
          <p:cNvGrpSpPr/>
          <p:nvPr/>
        </p:nvGrpSpPr>
        <p:grpSpPr>
          <a:xfrm>
            <a:off x="2651760" y="3749040"/>
            <a:ext cx="2922988" cy="640080"/>
            <a:chOff x="2651760" y="3749040"/>
            <a:chExt cx="2922988" cy="640080"/>
          </a:xfrm>
        </p:grpSpPr>
        <p:sp>
          <p:nvSpPr>
            <p:cNvPr id="46" name="Freeform: Shape 45">
              <a:extLst>
                <a:ext uri="{FF2B5EF4-FFF2-40B4-BE49-F238E27FC236}">
                  <a16:creationId xmlns:a16="http://schemas.microsoft.com/office/drawing/2014/main" id="{BFD73E84-10E9-40F4-8EB3-57998F133B1F}"/>
                </a:ext>
              </a:extLst>
            </p:cNvPr>
            <p:cNvSpPr>
              <a:spLocks noChangeAspect="1"/>
            </p:cNvSpPr>
            <p:nvPr/>
          </p:nvSpPr>
          <p:spPr>
            <a:xfrm rot="16200000" flipH="1">
              <a:off x="3793214" y="2607586"/>
              <a:ext cx="640080" cy="2922988"/>
            </a:xfrm>
            <a:custGeom>
              <a:avLst/>
              <a:gdLst>
                <a:gd name="connsiteX0" fmla="*/ 0 w 640080"/>
                <a:gd name="connsiteY0" fmla="*/ 106682 h 2922988"/>
                <a:gd name="connsiteX1" fmla="*/ 0 w 640080"/>
                <a:gd name="connsiteY1" fmla="*/ 2256764 h 2922988"/>
                <a:gd name="connsiteX2" fmla="*/ 162192 w 640080"/>
                <a:gd name="connsiteY2" fmla="*/ 2344799 h 2922988"/>
                <a:gd name="connsiteX3" fmla="*/ 586734 w 640080"/>
                <a:gd name="connsiteY3" fmla="*/ 2812247 h 2922988"/>
                <a:gd name="connsiteX4" fmla="*/ 640080 w 640080"/>
                <a:gd name="connsiteY4" fmla="*/ 2922988 h 2922988"/>
                <a:gd name="connsiteX5" fmla="*/ 640080 w 640080"/>
                <a:gd name="connsiteY5" fmla="*/ 106682 h 2922988"/>
                <a:gd name="connsiteX6" fmla="*/ 533398 w 640080"/>
                <a:gd name="connsiteY6" fmla="*/ 0 h 2922988"/>
                <a:gd name="connsiteX7" fmla="*/ 106682 w 640080"/>
                <a:gd name="connsiteY7" fmla="*/ 0 h 2922988"/>
                <a:gd name="connsiteX8" fmla="*/ 0 w 640080"/>
                <a:gd name="connsiteY8" fmla="*/ 106682 h 29229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40080" h="2922988">
                  <a:moveTo>
                    <a:pt x="0" y="106682"/>
                  </a:moveTo>
                  <a:lnTo>
                    <a:pt x="0" y="2256764"/>
                  </a:lnTo>
                  <a:lnTo>
                    <a:pt x="162192" y="2344799"/>
                  </a:lnTo>
                  <a:cubicBezTo>
                    <a:pt x="338535" y="2463934"/>
                    <a:pt x="484677" y="2624378"/>
                    <a:pt x="586734" y="2812247"/>
                  </a:cubicBezTo>
                  <a:lnTo>
                    <a:pt x="640080" y="2922988"/>
                  </a:lnTo>
                  <a:lnTo>
                    <a:pt x="640080" y="106682"/>
                  </a:lnTo>
                  <a:cubicBezTo>
                    <a:pt x="640080" y="47763"/>
                    <a:pt x="592317" y="0"/>
                    <a:pt x="533398" y="0"/>
                  </a:cubicBezTo>
                  <a:lnTo>
                    <a:pt x="106682" y="0"/>
                  </a:lnTo>
                  <a:cubicBezTo>
                    <a:pt x="47763" y="0"/>
                    <a:pt x="0" y="47763"/>
                    <a:pt x="0" y="106682"/>
                  </a:cubicBez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Shape 26">
              <a:extLst>
                <a:ext uri="{FF2B5EF4-FFF2-40B4-BE49-F238E27FC236}">
                  <a16:creationId xmlns:a16="http://schemas.microsoft.com/office/drawing/2014/main" id="{96BF0A79-3AC6-458C-8D47-A37CFDEC8B81}"/>
                </a:ext>
              </a:extLst>
            </p:cNvPr>
            <p:cNvSpPr>
              <a:spLocks noChangeAspect="1"/>
            </p:cNvSpPr>
            <p:nvPr/>
          </p:nvSpPr>
          <p:spPr>
            <a:xfrm flipH="1">
              <a:off x="2704509" y="3795945"/>
              <a:ext cx="568960" cy="546269"/>
            </a:xfrm>
            <a:custGeom>
              <a:avLst/>
              <a:gdLst>
                <a:gd name="connsiteX0" fmla="*/ 2163470 w 2971800"/>
                <a:gd name="connsiteY0" fmla="*/ 736619 h 2853276"/>
                <a:gd name="connsiteX1" fmla="*/ 2163470 w 2971800"/>
                <a:gd name="connsiteY1" fmla="*/ 832693 h 2853276"/>
                <a:gd name="connsiteX2" fmla="*/ 2068278 w 2971800"/>
                <a:gd name="connsiteY2" fmla="*/ 832693 h 2853276"/>
                <a:gd name="connsiteX3" fmla="*/ 2068278 w 2971800"/>
                <a:gd name="connsiteY3" fmla="*/ 922305 h 2853276"/>
                <a:gd name="connsiteX4" fmla="*/ 2163470 w 2971800"/>
                <a:gd name="connsiteY4" fmla="*/ 922305 h 2853276"/>
                <a:gd name="connsiteX5" fmla="*/ 2163470 w 2971800"/>
                <a:gd name="connsiteY5" fmla="*/ 1018379 h 2853276"/>
                <a:gd name="connsiteX6" fmla="*/ 2253082 w 2971800"/>
                <a:gd name="connsiteY6" fmla="*/ 1018379 h 2853276"/>
                <a:gd name="connsiteX7" fmla="*/ 2253082 w 2971800"/>
                <a:gd name="connsiteY7" fmla="*/ 922305 h 2853276"/>
                <a:gd name="connsiteX8" fmla="*/ 2348274 w 2971800"/>
                <a:gd name="connsiteY8" fmla="*/ 922305 h 2853276"/>
                <a:gd name="connsiteX9" fmla="*/ 2348274 w 2971800"/>
                <a:gd name="connsiteY9" fmla="*/ 832693 h 2853276"/>
                <a:gd name="connsiteX10" fmla="*/ 2253082 w 2971800"/>
                <a:gd name="connsiteY10" fmla="*/ 832693 h 2853276"/>
                <a:gd name="connsiteX11" fmla="*/ 2253082 w 2971800"/>
                <a:gd name="connsiteY11" fmla="*/ 736619 h 2853276"/>
                <a:gd name="connsiteX12" fmla="*/ 652043 w 2971800"/>
                <a:gd name="connsiteY12" fmla="*/ 609597 h 2853276"/>
                <a:gd name="connsiteX13" fmla="*/ 472512 w 2971800"/>
                <a:gd name="connsiteY13" fmla="*/ 728599 h 2853276"/>
                <a:gd name="connsiteX14" fmla="*/ 470204 w 2971800"/>
                <a:gd name="connsiteY14" fmla="*/ 740028 h 2853276"/>
                <a:gd name="connsiteX15" fmla="*/ 469236 w 2971800"/>
                <a:gd name="connsiteY15" fmla="*/ 741464 h 2853276"/>
                <a:gd name="connsiteX16" fmla="*/ 452269 w 2971800"/>
                <a:gd name="connsiteY16" fmla="*/ 825503 h 2853276"/>
                <a:gd name="connsiteX17" fmla="*/ 452269 w 2971800"/>
                <a:gd name="connsiteY17" fmla="*/ 914399 h 2853276"/>
                <a:gd name="connsiteX18" fmla="*/ 414168 w 2971800"/>
                <a:gd name="connsiteY18" fmla="*/ 914399 h 2853276"/>
                <a:gd name="connsiteX19" fmla="*/ 376893 w 2971800"/>
                <a:gd name="connsiteY19" fmla="*/ 914399 h 2853276"/>
                <a:gd name="connsiteX20" fmla="*/ 342901 w 2971800"/>
                <a:gd name="connsiteY20" fmla="*/ 914399 h 2853276"/>
                <a:gd name="connsiteX21" fmla="*/ 261770 w 2971800"/>
                <a:gd name="connsiteY21" fmla="*/ 914399 h 2853276"/>
                <a:gd name="connsiteX22" fmla="*/ 223669 w 2971800"/>
                <a:gd name="connsiteY22" fmla="*/ 952500 h 2853276"/>
                <a:gd name="connsiteX23" fmla="*/ 223669 w 2971800"/>
                <a:gd name="connsiteY23" fmla="*/ 1067619 h 2853276"/>
                <a:gd name="connsiteX24" fmla="*/ 223668 w 2971800"/>
                <a:gd name="connsiteY24" fmla="*/ 1067624 h 2853276"/>
                <a:gd name="connsiteX25" fmla="*/ 223668 w 2971800"/>
                <a:gd name="connsiteY25" fmla="*/ 1232722 h 2853276"/>
                <a:gd name="connsiteX26" fmla="*/ 223668 w 2971800"/>
                <a:gd name="connsiteY26" fmla="*/ 1980374 h 2853276"/>
                <a:gd name="connsiteX27" fmla="*/ 223668 w 2971800"/>
                <a:gd name="connsiteY27" fmla="*/ 2424873 h 2853276"/>
                <a:gd name="connsiteX28" fmla="*/ 223669 w 2971800"/>
                <a:gd name="connsiteY28" fmla="*/ 2424878 h 2853276"/>
                <a:gd name="connsiteX29" fmla="*/ 223669 w 2971800"/>
                <a:gd name="connsiteY29" fmla="*/ 2628898 h 2853276"/>
                <a:gd name="connsiteX30" fmla="*/ 261770 w 2971800"/>
                <a:gd name="connsiteY30" fmla="*/ 2666999 h 2853276"/>
                <a:gd name="connsiteX31" fmla="*/ 355601 w 2971800"/>
                <a:gd name="connsiteY31" fmla="*/ 2666999 h 2853276"/>
                <a:gd name="connsiteX32" fmla="*/ 414168 w 2971800"/>
                <a:gd name="connsiteY32" fmla="*/ 2666999 h 2853276"/>
                <a:gd name="connsiteX33" fmla="*/ 2476501 w 2971800"/>
                <a:gd name="connsiteY33" fmla="*/ 2666999 h 2853276"/>
                <a:gd name="connsiteX34" fmla="*/ 2539999 w 2971800"/>
                <a:gd name="connsiteY34" fmla="*/ 2666999 h 2853276"/>
                <a:gd name="connsiteX35" fmla="*/ 2628899 w 2971800"/>
                <a:gd name="connsiteY35" fmla="*/ 2666999 h 2853276"/>
                <a:gd name="connsiteX36" fmla="*/ 2667000 w 2971800"/>
                <a:gd name="connsiteY36" fmla="*/ 2628898 h 2853276"/>
                <a:gd name="connsiteX37" fmla="*/ 2667000 w 2971800"/>
                <a:gd name="connsiteY37" fmla="*/ 2455223 h 2853276"/>
                <a:gd name="connsiteX38" fmla="*/ 2667000 w 2971800"/>
                <a:gd name="connsiteY38" fmla="*/ 2400300 h 2853276"/>
                <a:gd name="connsiteX39" fmla="*/ 2667000 w 2971800"/>
                <a:gd name="connsiteY39" fmla="*/ 1195441 h 2853276"/>
                <a:gd name="connsiteX40" fmla="*/ 2667000 w 2971800"/>
                <a:gd name="connsiteY40" fmla="*/ 1164272 h 2853276"/>
                <a:gd name="connsiteX41" fmla="*/ 2667000 w 2971800"/>
                <a:gd name="connsiteY41" fmla="*/ 966843 h 2853276"/>
                <a:gd name="connsiteX42" fmla="*/ 2628899 w 2971800"/>
                <a:gd name="connsiteY42" fmla="*/ 928742 h 2853276"/>
                <a:gd name="connsiteX43" fmla="*/ 2476501 w 2971800"/>
                <a:gd name="connsiteY43" fmla="*/ 928742 h 2853276"/>
                <a:gd name="connsiteX44" fmla="*/ 2460973 w 2971800"/>
                <a:gd name="connsiteY44" fmla="*/ 935174 h 2853276"/>
                <a:gd name="connsiteX45" fmla="*/ 2460631 w 2971800"/>
                <a:gd name="connsiteY45" fmla="*/ 938567 h 2853276"/>
                <a:gd name="connsiteX46" fmla="*/ 2445712 w 2971800"/>
                <a:gd name="connsiteY46" fmla="*/ 986627 h 2853276"/>
                <a:gd name="connsiteX47" fmla="*/ 2438400 w 2971800"/>
                <a:gd name="connsiteY47" fmla="*/ 997472 h 2853276"/>
                <a:gd name="connsiteX48" fmla="*/ 2438400 w 2971800"/>
                <a:gd name="connsiteY48" fmla="*/ 1010574 h 2853276"/>
                <a:gd name="connsiteX49" fmla="*/ 2437856 w 2971800"/>
                <a:gd name="connsiteY49" fmla="*/ 1010278 h 2853276"/>
                <a:gd name="connsiteX50" fmla="*/ 2431166 w 2971800"/>
                <a:gd name="connsiteY50" fmla="*/ 1008202 h 2853276"/>
                <a:gd name="connsiteX51" fmla="*/ 2390842 w 2971800"/>
                <a:gd name="connsiteY51" fmla="*/ 1068009 h 2853276"/>
                <a:gd name="connsiteX52" fmla="*/ 2209800 w 2971800"/>
                <a:gd name="connsiteY52" fmla="*/ 1142999 h 2853276"/>
                <a:gd name="connsiteX53" fmla="*/ 1953768 w 2971800"/>
                <a:gd name="connsiteY53" fmla="*/ 886967 h 2853276"/>
                <a:gd name="connsiteX54" fmla="*/ 1958970 w 2971800"/>
                <a:gd name="connsiteY54" fmla="*/ 835368 h 2853276"/>
                <a:gd name="connsiteX55" fmla="*/ 1961119 w 2971800"/>
                <a:gd name="connsiteY55" fmla="*/ 828444 h 2853276"/>
                <a:gd name="connsiteX56" fmla="*/ 1961119 w 2971800"/>
                <a:gd name="connsiteY56" fmla="*/ 804440 h 2853276"/>
                <a:gd name="connsiteX57" fmla="*/ 1766276 w 2971800"/>
                <a:gd name="connsiteY57" fmla="*/ 609597 h 2853276"/>
                <a:gd name="connsiteX58" fmla="*/ 279406 w 2971800"/>
                <a:gd name="connsiteY58" fmla="*/ 0 h 2853276"/>
                <a:gd name="connsiteX59" fmla="*/ 2692394 w 2971800"/>
                <a:gd name="connsiteY59" fmla="*/ 0 h 2853276"/>
                <a:gd name="connsiteX60" fmla="*/ 2971800 w 2971800"/>
                <a:gd name="connsiteY60" fmla="*/ 279406 h 2853276"/>
                <a:gd name="connsiteX61" fmla="*/ 2971800 w 2971800"/>
                <a:gd name="connsiteY61" fmla="*/ 1396994 h 2853276"/>
                <a:gd name="connsiteX62" fmla="*/ 2968812 w 2971800"/>
                <a:gd name="connsiteY62" fmla="*/ 1426638 h 2853276"/>
                <a:gd name="connsiteX63" fmla="*/ 2971800 w 2971800"/>
                <a:gd name="connsiteY63" fmla="*/ 1456282 h 2853276"/>
                <a:gd name="connsiteX64" fmla="*/ 2971800 w 2971800"/>
                <a:gd name="connsiteY64" fmla="*/ 2573870 h 2853276"/>
                <a:gd name="connsiteX65" fmla="*/ 2692394 w 2971800"/>
                <a:gd name="connsiteY65" fmla="*/ 2853276 h 2853276"/>
                <a:gd name="connsiteX66" fmla="*/ 279406 w 2971800"/>
                <a:gd name="connsiteY66" fmla="*/ 2853276 h 2853276"/>
                <a:gd name="connsiteX67" fmla="*/ 0 w 2971800"/>
                <a:gd name="connsiteY67" fmla="*/ 2573870 h 2853276"/>
                <a:gd name="connsiteX68" fmla="*/ 0 w 2971800"/>
                <a:gd name="connsiteY68" fmla="*/ 1456282 h 2853276"/>
                <a:gd name="connsiteX69" fmla="*/ 2989 w 2971800"/>
                <a:gd name="connsiteY69" fmla="*/ 1426638 h 2853276"/>
                <a:gd name="connsiteX70" fmla="*/ 0 w 2971800"/>
                <a:gd name="connsiteY70" fmla="*/ 1396994 h 2853276"/>
                <a:gd name="connsiteX71" fmla="*/ 0 w 2971800"/>
                <a:gd name="connsiteY71" fmla="*/ 279406 h 2853276"/>
                <a:gd name="connsiteX72" fmla="*/ 279406 w 2971800"/>
                <a:gd name="connsiteY72" fmla="*/ 0 h 28532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2971800" h="2853276">
                  <a:moveTo>
                    <a:pt x="2163470" y="736619"/>
                  </a:moveTo>
                  <a:lnTo>
                    <a:pt x="2163470" y="832693"/>
                  </a:lnTo>
                  <a:lnTo>
                    <a:pt x="2068278" y="832693"/>
                  </a:lnTo>
                  <a:lnTo>
                    <a:pt x="2068278" y="922305"/>
                  </a:lnTo>
                  <a:lnTo>
                    <a:pt x="2163470" y="922305"/>
                  </a:lnTo>
                  <a:lnTo>
                    <a:pt x="2163470" y="1018379"/>
                  </a:lnTo>
                  <a:lnTo>
                    <a:pt x="2253082" y="1018379"/>
                  </a:lnTo>
                  <a:lnTo>
                    <a:pt x="2253082" y="922305"/>
                  </a:lnTo>
                  <a:lnTo>
                    <a:pt x="2348274" y="922305"/>
                  </a:lnTo>
                  <a:lnTo>
                    <a:pt x="2348274" y="832693"/>
                  </a:lnTo>
                  <a:lnTo>
                    <a:pt x="2253082" y="832693"/>
                  </a:lnTo>
                  <a:lnTo>
                    <a:pt x="2253082" y="736619"/>
                  </a:lnTo>
                  <a:close/>
                  <a:moveTo>
                    <a:pt x="652043" y="609597"/>
                  </a:moveTo>
                  <a:cubicBezTo>
                    <a:pt x="571336" y="609597"/>
                    <a:pt x="502091" y="658666"/>
                    <a:pt x="472512" y="728599"/>
                  </a:cubicBezTo>
                  <a:lnTo>
                    <a:pt x="470204" y="740028"/>
                  </a:lnTo>
                  <a:lnTo>
                    <a:pt x="469236" y="741464"/>
                  </a:lnTo>
                  <a:cubicBezTo>
                    <a:pt x="458311" y="767294"/>
                    <a:pt x="452269" y="795693"/>
                    <a:pt x="452269" y="825503"/>
                  </a:cubicBezTo>
                  <a:lnTo>
                    <a:pt x="452269" y="914399"/>
                  </a:lnTo>
                  <a:lnTo>
                    <a:pt x="414168" y="914399"/>
                  </a:lnTo>
                  <a:lnTo>
                    <a:pt x="376893" y="914399"/>
                  </a:lnTo>
                  <a:lnTo>
                    <a:pt x="342901" y="914399"/>
                  </a:lnTo>
                  <a:lnTo>
                    <a:pt x="261770" y="914399"/>
                  </a:lnTo>
                  <a:cubicBezTo>
                    <a:pt x="240727" y="914399"/>
                    <a:pt x="223669" y="931457"/>
                    <a:pt x="223669" y="952500"/>
                  </a:cubicBezTo>
                  <a:lnTo>
                    <a:pt x="223669" y="1067619"/>
                  </a:lnTo>
                  <a:lnTo>
                    <a:pt x="223668" y="1067624"/>
                  </a:lnTo>
                  <a:lnTo>
                    <a:pt x="223668" y="1232722"/>
                  </a:lnTo>
                  <a:lnTo>
                    <a:pt x="223668" y="1980374"/>
                  </a:lnTo>
                  <a:lnTo>
                    <a:pt x="223668" y="2424873"/>
                  </a:lnTo>
                  <a:lnTo>
                    <a:pt x="223669" y="2424878"/>
                  </a:lnTo>
                  <a:lnTo>
                    <a:pt x="223669" y="2628898"/>
                  </a:lnTo>
                  <a:cubicBezTo>
                    <a:pt x="223669" y="2649941"/>
                    <a:pt x="240727" y="2666999"/>
                    <a:pt x="261770" y="2666999"/>
                  </a:cubicBezTo>
                  <a:lnTo>
                    <a:pt x="355601" y="2666999"/>
                  </a:lnTo>
                  <a:lnTo>
                    <a:pt x="414168" y="2666999"/>
                  </a:lnTo>
                  <a:lnTo>
                    <a:pt x="2476501" y="2666999"/>
                  </a:lnTo>
                  <a:lnTo>
                    <a:pt x="2539999" y="2666999"/>
                  </a:lnTo>
                  <a:lnTo>
                    <a:pt x="2628899" y="2666999"/>
                  </a:lnTo>
                  <a:cubicBezTo>
                    <a:pt x="2649942" y="2666999"/>
                    <a:pt x="2667000" y="2649941"/>
                    <a:pt x="2667000" y="2628898"/>
                  </a:cubicBezTo>
                  <a:lnTo>
                    <a:pt x="2667000" y="2455223"/>
                  </a:lnTo>
                  <a:lnTo>
                    <a:pt x="2667000" y="2400300"/>
                  </a:lnTo>
                  <a:lnTo>
                    <a:pt x="2667000" y="1195441"/>
                  </a:lnTo>
                  <a:lnTo>
                    <a:pt x="2667000" y="1164272"/>
                  </a:lnTo>
                  <a:lnTo>
                    <a:pt x="2667000" y="966843"/>
                  </a:lnTo>
                  <a:cubicBezTo>
                    <a:pt x="2667000" y="945800"/>
                    <a:pt x="2649942" y="928742"/>
                    <a:pt x="2628899" y="928742"/>
                  </a:cubicBezTo>
                  <a:lnTo>
                    <a:pt x="2476501" y="928742"/>
                  </a:lnTo>
                  <a:lnTo>
                    <a:pt x="2460973" y="935174"/>
                  </a:lnTo>
                  <a:lnTo>
                    <a:pt x="2460631" y="938567"/>
                  </a:lnTo>
                  <a:cubicBezTo>
                    <a:pt x="2457220" y="955234"/>
                    <a:pt x="2452190" y="971311"/>
                    <a:pt x="2445712" y="986627"/>
                  </a:cubicBezTo>
                  <a:lnTo>
                    <a:pt x="2438400" y="997472"/>
                  </a:lnTo>
                  <a:lnTo>
                    <a:pt x="2438400" y="1010574"/>
                  </a:lnTo>
                  <a:lnTo>
                    <a:pt x="2437856" y="1010278"/>
                  </a:lnTo>
                  <a:lnTo>
                    <a:pt x="2431166" y="1008202"/>
                  </a:lnTo>
                  <a:lnTo>
                    <a:pt x="2390842" y="1068009"/>
                  </a:lnTo>
                  <a:cubicBezTo>
                    <a:pt x="2344510" y="1114342"/>
                    <a:pt x="2280502" y="1142999"/>
                    <a:pt x="2209800" y="1142999"/>
                  </a:cubicBezTo>
                  <a:cubicBezTo>
                    <a:pt x="2068397" y="1142999"/>
                    <a:pt x="1953768" y="1028370"/>
                    <a:pt x="1953768" y="886967"/>
                  </a:cubicBezTo>
                  <a:cubicBezTo>
                    <a:pt x="1953768" y="869292"/>
                    <a:pt x="1955559" y="852035"/>
                    <a:pt x="1958970" y="835368"/>
                  </a:cubicBezTo>
                  <a:lnTo>
                    <a:pt x="1961119" y="828444"/>
                  </a:lnTo>
                  <a:lnTo>
                    <a:pt x="1961119" y="804440"/>
                  </a:lnTo>
                  <a:cubicBezTo>
                    <a:pt x="1961119" y="696831"/>
                    <a:pt x="1873885" y="609597"/>
                    <a:pt x="1766276" y="609597"/>
                  </a:cubicBezTo>
                  <a:close/>
                  <a:moveTo>
                    <a:pt x="279406" y="0"/>
                  </a:moveTo>
                  <a:lnTo>
                    <a:pt x="2692394" y="0"/>
                  </a:lnTo>
                  <a:cubicBezTo>
                    <a:pt x="2846706" y="0"/>
                    <a:pt x="2971800" y="125094"/>
                    <a:pt x="2971800" y="279406"/>
                  </a:cubicBezTo>
                  <a:lnTo>
                    <a:pt x="2971800" y="1396994"/>
                  </a:lnTo>
                  <a:lnTo>
                    <a:pt x="2968812" y="1426638"/>
                  </a:lnTo>
                  <a:lnTo>
                    <a:pt x="2971800" y="1456282"/>
                  </a:lnTo>
                  <a:lnTo>
                    <a:pt x="2971800" y="2573870"/>
                  </a:lnTo>
                  <a:cubicBezTo>
                    <a:pt x="2971800" y="2728182"/>
                    <a:pt x="2846706" y="2853276"/>
                    <a:pt x="2692394" y="2853276"/>
                  </a:cubicBezTo>
                  <a:lnTo>
                    <a:pt x="279406" y="2853276"/>
                  </a:lnTo>
                  <a:cubicBezTo>
                    <a:pt x="125094" y="2853276"/>
                    <a:pt x="0" y="2728182"/>
                    <a:pt x="0" y="2573870"/>
                  </a:cubicBezTo>
                  <a:lnTo>
                    <a:pt x="0" y="1456282"/>
                  </a:lnTo>
                  <a:lnTo>
                    <a:pt x="2989" y="1426638"/>
                  </a:lnTo>
                  <a:lnTo>
                    <a:pt x="0" y="1396994"/>
                  </a:lnTo>
                  <a:lnTo>
                    <a:pt x="0" y="279406"/>
                  </a:lnTo>
                  <a:cubicBezTo>
                    <a:pt x="0" y="125094"/>
                    <a:pt x="125094" y="0"/>
                    <a:pt x="279406" y="0"/>
                  </a:cubicBezTo>
                  <a:close/>
                </a:path>
              </a:pathLst>
            </a:custGeom>
            <a:solidFill>
              <a:schemeClr val="bg1"/>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Box 41">
              <a:extLst>
                <a:ext uri="{FF2B5EF4-FFF2-40B4-BE49-F238E27FC236}">
                  <a16:creationId xmlns:a16="http://schemas.microsoft.com/office/drawing/2014/main" id="{D1A67CAC-94A5-4BC4-AAF1-71C0F12A4ECC}"/>
                </a:ext>
              </a:extLst>
            </p:cNvPr>
            <p:cNvSpPr txBox="1"/>
            <p:nvPr/>
          </p:nvSpPr>
          <p:spPr>
            <a:xfrm>
              <a:off x="2782879" y="3919065"/>
              <a:ext cx="448056" cy="40011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03</a:t>
              </a:r>
            </a:p>
          </p:txBody>
        </p:sp>
      </p:grpSp>
      <p:grpSp>
        <p:nvGrpSpPr>
          <p:cNvPr id="68" name="Group 67">
            <a:extLst>
              <a:ext uri="{FF2B5EF4-FFF2-40B4-BE49-F238E27FC236}">
                <a16:creationId xmlns:a16="http://schemas.microsoft.com/office/drawing/2014/main" id="{A026346A-EE73-4D53-B6B4-2141FC9997EA}"/>
              </a:ext>
            </a:extLst>
          </p:cNvPr>
          <p:cNvGrpSpPr/>
          <p:nvPr/>
        </p:nvGrpSpPr>
        <p:grpSpPr>
          <a:xfrm>
            <a:off x="6535606" y="1920240"/>
            <a:ext cx="3745028" cy="640080"/>
            <a:chOff x="6535606" y="1920240"/>
            <a:chExt cx="3745028" cy="640080"/>
          </a:xfrm>
        </p:grpSpPr>
        <p:sp>
          <p:nvSpPr>
            <p:cNvPr id="28" name="Freeform: Shape 27">
              <a:extLst>
                <a:ext uri="{FF2B5EF4-FFF2-40B4-BE49-F238E27FC236}">
                  <a16:creationId xmlns:a16="http://schemas.microsoft.com/office/drawing/2014/main" id="{27F254F0-9DD9-4D43-9F23-AC070F75FFDD}"/>
                </a:ext>
              </a:extLst>
            </p:cNvPr>
            <p:cNvSpPr>
              <a:spLocks noChangeAspect="1"/>
            </p:cNvSpPr>
            <p:nvPr/>
          </p:nvSpPr>
          <p:spPr>
            <a:xfrm rot="5400000">
              <a:off x="8088080" y="367766"/>
              <a:ext cx="640080" cy="3745028"/>
            </a:xfrm>
            <a:custGeom>
              <a:avLst/>
              <a:gdLst>
                <a:gd name="connsiteX0" fmla="*/ 0 w 640080"/>
                <a:gd name="connsiteY0" fmla="*/ 3745028 h 3745028"/>
                <a:gd name="connsiteX1" fmla="*/ 0 w 640080"/>
                <a:gd name="connsiteY1" fmla="*/ 106682 h 3745028"/>
                <a:gd name="connsiteX2" fmla="*/ 106682 w 640080"/>
                <a:gd name="connsiteY2" fmla="*/ 0 h 3745028"/>
                <a:gd name="connsiteX3" fmla="*/ 533398 w 640080"/>
                <a:gd name="connsiteY3" fmla="*/ 0 h 3745028"/>
                <a:gd name="connsiteX4" fmla="*/ 640080 w 640080"/>
                <a:gd name="connsiteY4" fmla="*/ 106682 h 3745028"/>
                <a:gd name="connsiteX5" fmla="*/ 640080 w 640080"/>
                <a:gd name="connsiteY5" fmla="*/ 3013703 h 3745028"/>
                <a:gd name="connsiteX6" fmla="*/ 508368 w 640080"/>
                <a:gd name="connsiteY6" fmla="*/ 3085194 h 3745028"/>
                <a:gd name="connsiteX7" fmla="*/ 27994 w 640080"/>
                <a:gd name="connsiteY7" fmla="*/ 3668542 h 37450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40080" h="3745028">
                  <a:moveTo>
                    <a:pt x="0" y="3745028"/>
                  </a:moveTo>
                  <a:lnTo>
                    <a:pt x="0" y="106682"/>
                  </a:lnTo>
                  <a:cubicBezTo>
                    <a:pt x="0" y="47763"/>
                    <a:pt x="47763" y="0"/>
                    <a:pt x="106682" y="0"/>
                  </a:cubicBezTo>
                  <a:lnTo>
                    <a:pt x="533398" y="0"/>
                  </a:lnTo>
                  <a:cubicBezTo>
                    <a:pt x="592317" y="0"/>
                    <a:pt x="640080" y="47763"/>
                    <a:pt x="640080" y="106682"/>
                  </a:cubicBezTo>
                  <a:lnTo>
                    <a:pt x="640080" y="3013703"/>
                  </a:lnTo>
                  <a:lnTo>
                    <a:pt x="508368" y="3085194"/>
                  </a:lnTo>
                  <a:cubicBezTo>
                    <a:pt x="296756" y="3228156"/>
                    <a:pt x="128634" y="3430603"/>
                    <a:pt x="27994" y="3668542"/>
                  </a:cubicBez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6C1E3F4A-42E0-421D-BF2B-F5D3839400A3}"/>
                </a:ext>
              </a:extLst>
            </p:cNvPr>
            <p:cNvSpPr>
              <a:spLocks noChangeAspect="1"/>
            </p:cNvSpPr>
            <p:nvPr/>
          </p:nvSpPr>
          <p:spPr>
            <a:xfrm>
              <a:off x="9658924" y="1967145"/>
              <a:ext cx="568960" cy="546269"/>
            </a:xfrm>
            <a:custGeom>
              <a:avLst/>
              <a:gdLst>
                <a:gd name="connsiteX0" fmla="*/ 2163470 w 2971800"/>
                <a:gd name="connsiteY0" fmla="*/ 736619 h 2853276"/>
                <a:gd name="connsiteX1" fmla="*/ 2163470 w 2971800"/>
                <a:gd name="connsiteY1" fmla="*/ 832693 h 2853276"/>
                <a:gd name="connsiteX2" fmla="*/ 2068278 w 2971800"/>
                <a:gd name="connsiteY2" fmla="*/ 832693 h 2853276"/>
                <a:gd name="connsiteX3" fmla="*/ 2068278 w 2971800"/>
                <a:gd name="connsiteY3" fmla="*/ 922305 h 2853276"/>
                <a:gd name="connsiteX4" fmla="*/ 2163470 w 2971800"/>
                <a:gd name="connsiteY4" fmla="*/ 922305 h 2853276"/>
                <a:gd name="connsiteX5" fmla="*/ 2163470 w 2971800"/>
                <a:gd name="connsiteY5" fmla="*/ 1018379 h 2853276"/>
                <a:gd name="connsiteX6" fmla="*/ 2253082 w 2971800"/>
                <a:gd name="connsiteY6" fmla="*/ 1018379 h 2853276"/>
                <a:gd name="connsiteX7" fmla="*/ 2253082 w 2971800"/>
                <a:gd name="connsiteY7" fmla="*/ 922305 h 2853276"/>
                <a:gd name="connsiteX8" fmla="*/ 2348274 w 2971800"/>
                <a:gd name="connsiteY8" fmla="*/ 922305 h 2853276"/>
                <a:gd name="connsiteX9" fmla="*/ 2348274 w 2971800"/>
                <a:gd name="connsiteY9" fmla="*/ 832693 h 2853276"/>
                <a:gd name="connsiteX10" fmla="*/ 2253082 w 2971800"/>
                <a:gd name="connsiteY10" fmla="*/ 832693 h 2853276"/>
                <a:gd name="connsiteX11" fmla="*/ 2253082 w 2971800"/>
                <a:gd name="connsiteY11" fmla="*/ 736619 h 2853276"/>
                <a:gd name="connsiteX12" fmla="*/ 652043 w 2971800"/>
                <a:gd name="connsiteY12" fmla="*/ 609597 h 2853276"/>
                <a:gd name="connsiteX13" fmla="*/ 472512 w 2971800"/>
                <a:gd name="connsiteY13" fmla="*/ 728599 h 2853276"/>
                <a:gd name="connsiteX14" fmla="*/ 470204 w 2971800"/>
                <a:gd name="connsiteY14" fmla="*/ 740028 h 2853276"/>
                <a:gd name="connsiteX15" fmla="*/ 469236 w 2971800"/>
                <a:gd name="connsiteY15" fmla="*/ 741464 h 2853276"/>
                <a:gd name="connsiteX16" fmla="*/ 452269 w 2971800"/>
                <a:gd name="connsiteY16" fmla="*/ 825503 h 2853276"/>
                <a:gd name="connsiteX17" fmla="*/ 452269 w 2971800"/>
                <a:gd name="connsiteY17" fmla="*/ 914399 h 2853276"/>
                <a:gd name="connsiteX18" fmla="*/ 414168 w 2971800"/>
                <a:gd name="connsiteY18" fmla="*/ 914399 h 2853276"/>
                <a:gd name="connsiteX19" fmla="*/ 376893 w 2971800"/>
                <a:gd name="connsiteY19" fmla="*/ 914399 h 2853276"/>
                <a:gd name="connsiteX20" fmla="*/ 342901 w 2971800"/>
                <a:gd name="connsiteY20" fmla="*/ 914399 h 2853276"/>
                <a:gd name="connsiteX21" fmla="*/ 261770 w 2971800"/>
                <a:gd name="connsiteY21" fmla="*/ 914399 h 2853276"/>
                <a:gd name="connsiteX22" fmla="*/ 223669 w 2971800"/>
                <a:gd name="connsiteY22" fmla="*/ 952500 h 2853276"/>
                <a:gd name="connsiteX23" fmla="*/ 223669 w 2971800"/>
                <a:gd name="connsiteY23" fmla="*/ 1067619 h 2853276"/>
                <a:gd name="connsiteX24" fmla="*/ 223668 w 2971800"/>
                <a:gd name="connsiteY24" fmla="*/ 1067624 h 2853276"/>
                <a:gd name="connsiteX25" fmla="*/ 223668 w 2971800"/>
                <a:gd name="connsiteY25" fmla="*/ 1232722 h 2853276"/>
                <a:gd name="connsiteX26" fmla="*/ 223668 w 2971800"/>
                <a:gd name="connsiteY26" fmla="*/ 1980374 h 2853276"/>
                <a:gd name="connsiteX27" fmla="*/ 223668 w 2971800"/>
                <a:gd name="connsiteY27" fmla="*/ 2424873 h 2853276"/>
                <a:gd name="connsiteX28" fmla="*/ 223669 w 2971800"/>
                <a:gd name="connsiteY28" fmla="*/ 2424878 h 2853276"/>
                <a:gd name="connsiteX29" fmla="*/ 223669 w 2971800"/>
                <a:gd name="connsiteY29" fmla="*/ 2628898 h 2853276"/>
                <a:gd name="connsiteX30" fmla="*/ 261770 w 2971800"/>
                <a:gd name="connsiteY30" fmla="*/ 2666999 h 2853276"/>
                <a:gd name="connsiteX31" fmla="*/ 355601 w 2971800"/>
                <a:gd name="connsiteY31" fmla="*/ 2666999 h 2853276"/>
                <a:gd name="connsiteX32" fmla="*/ 414168 w 2971800"/>
                <a:gd name="connsiteY32" fmla="*/ 2666999 h 2853276"/>
                <a:gd name="connsiteX33" fmla="*/ 2476501 w 2971800"/>
                <a:gd name="connsiteY33" fmla="*/ 2666999 h 2853276"/>
                <a:gd name="connsiteX34" fmla="*/ 2539999 w 2971800"/>
                <a:gd name="connsiteY34" fmla="*/ 2666999 h 2853276"/>
                <a:gd name="connsiteX35" fmla="*/ 2628899 w 2971800"/>
                <a:gd name="connsiteY35" fmla="*/ 2666999 h 2853276"/>
                <a:gd name="connsiteX36" fmla="*/ 2667000 w 2971800"/>
                <a:gd name="connsiteY36" fmla="*/ 2628898 h 2853276"/>
                <a:gd name="connsiteX37" fmla="*/ 2667000 w 2971800"/>
                <a:gd name="connsiteY37" fmla="*/ 2455223 h 2853276"/>
                <a:gd name="connsiteX38" fmla="*/ 2667000 w 2971800"/>
                <a:gd name="connsiteY38" fmla="*/ 2400300 h 2853276"/>
                <a:gd name="connsiteX39" fmla="*/ 2667000 w 2971800"/>
                <a:gd name="connsiteY39" fmla="*/ 1195441 h 2853276"/>
                <a:gd name="connsiteX40" fmla="*/ 2667000 w 2971800"/>
                <a:gd name="connsiteY40" fmla="*/ 1164272 h 2853276"/>
                <a:gd name="connsiteX41" fmla="*/ 2667000 w 2971800"/>
                <a:gd name="connsiteY41" fmla="*/ 966843 h 2853276"/>
                <a:gd name="connsiteX42" fmla="*/ 2628899 w 2971800"/>
                <a:gd name="connsiteY42" fmla="*/ 928742 h 2853276"/>
                <a:gd name="connsiteX43" fmla="*/ 2476501 w 2971800"/>
                <a:gd name="connsiteY43" fmla="*/ 928742 h 2853276"/>
                <a:gd name="connsiteX44" fmla="*/ 2460973 w 2971800"/>
                <a:gd name="connsiteY44" fmla="*/ 935174 h 2853276"/>
                <a:gd name="connsiteX45" fmla="*/ 2460631 w 2971800"/>
                <a:gd name="connsiteY45" fmla="*/ 938567 h 2853276"/>
                <a:gd name="connsiteX46" fmla="*/ 2445712 w 2971800"/>
                <a:gd name="connsiteY46" fmla="*/ 986627 h 2853276"/>
                <a:gd name="connsiteX47" fmla="*/ 2438400 w 2971800"/>
                <a:gd name="connsiteY47" fmla="*/ 997472 h 2853276"/>
                <a:gd name="connsiteX48" fmla="*/ 2438400 w 2971800"/>
                <a:gd name="connsiteY48" fmla="*/ 1010574 h 2853276"/>
                <a:gd name="connsiteX49" fmla="*/ 2437856 w 2971800"/>
                <a:gd name="connsiteY49" fmla="*/ 1010278 h 2853276"/>
                <a:gd name="connsiteX50" fmla="*/ 2431166 w 2971800"/>
                <a:gd name="connsiteY50" fmla="*/ 1008202 h 2853276"/>
                <a:gd name="connsiteX51" fmla="*/ 2390842 w 2971800"/>
                <a:gd name="connsiteY51" fmla="*/ 1068009 h 2853276"/>
                <a:gd name="connsiteX52" fmla="*/ 2209800 w 2971800"/>
                <a:gd name="connsiteY52" fmla="*/ 1142999 h 2853276"/>
                <a:gd name="connsiteX53" fmla="*/ 1953768 w 2971800"/>
                <a:gd name="connsiteY53" fmla="*/ 886967 h 2853276"/>
                <a:gd name="connsiteX54" fmla="*/ 1958970 w 2971800"/>
                <a:gd name="connsiteY54" fmla="*/ 835368 h 2853276"/>
                <a:gd name="connsiteX55" fmla="*/ 1961119 w 2971800"/>
                <a:gd name="connsiteY55" fmla="*/ 828444 h 2853276"/>
                <a:gd name="connsiteX56" fmla="*/ 1961119 w 2971800"/>
                <a:gd name="connsiteY56" fmla="*/ 804440 h 2853276"/>
                <a:gd name="connsiteX57" fmla="*/ 1766276 w 2971800"/>
                <a:gd name="connsiteY57" fmla="*/ 609597 h 2853276"/>
                <a:gd name="connsiteX58" fmla="*/ 279406 w 2971800"/>
                <a:gd name="connsiteY58" fmla="*/ 0 h 2853276"/>
                <a:gd name="connsiteX59" fmla="*/ 2692394 w 2971800"/>
                <a:gd name="connsiteY59" fmla="*/ 0 h 2853276"/>
                <a:gd name="connsiteX60" fmla="*/ 2971800 w 2971800"/>
                <a:gd name="connsiteY60" fmla="*/ 279406 h 2853276"/>
                <a:gd name="connsiteX61" fmla="*/ 2971800 w 2971800"/>
                <a:gd name="connsiteY61" fmla="*/ 1396994 h 2853276"/>
                <a:gd name="connsiteX62" fmla="*/ 2968812 w 2971800"/>
                <a:gd name="connsiteY62" fmla="*/ 1426638 h 2853276"/>
                <a:gd name="connsiteX63" fmla="*/ 2971800 w 2971800"/>
                <a:gd name="connsiteY63" fmla="*/ 1456282 h 2853276"/>
                <a:gd name="connsiteX64" fmla="*/ 2971800 w 2971800"/>
                <a:gd name="connsiteY64" fmla="*/ 2573870 h 2853276"/>
                <a:gd name="connsiteX65" fmla="*/ 2692394 w 2971800"/>
                <a:gd name="connsiteY65" fmla="*/ 2853276 h 2853276"/>
                <a:gd name="connsiteX66" fmla="*/ 279406 w 2971800"/>
                <a:gd name="connsiteY66" fmla="*/ 2853276 h 2853276"/>
                <a:gd name="connsiteX67" fmla="*/ 0 w 2971800"/>
                <a:gd name="connsiteY67" fmla="*/ 2573870 h 2853276"/>
                <a:gd name="connsiteX68" fmla="*/ 0 w 2971800"/>
                <a:gd name="connsiteY68" fmla="*/ 1456282 h 2853276"/>
                <a:gd name="connsiteX69" fmla="*/ 2989 w 2971800"/>
                <a:gd name="connsiteY69" fmla="*/ 1426638 h 2853276"/>
                <a:gd name="connsiteX70" fmla="*/ 0 w 2971800"/>
                <a:gd name="connsiteY70" fmla="*/ 1396994 h 2853276"/>
                <a:gd name="connsiteX71" fmla="*/ 0 w 2971800"/>
                <a:gd name="connsiteY71" fmla="*/ 279406 h 2853276"/>
                <a:gd name="connsiteX72" fmla="*/ 279406 w 2971800"/>
                <a:gd name="connsiteY72" fmla="*/ 0 h 28532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2971800" h="2853276">
                  <a:moveTo>
                    <a:pt x="2163470" y="736619"/>
                  </a:moveTo>
                  <a:lnTo>
                    <a:pt x="2163470" y="832693"/>
                  </a:lnTo>
                  <a:lnTo>
                    <a:pt x="2068278" y="832693"/>
                  </a:lnTo>
                  <a:lnTo>
                    <a:pt x="2068278" y="922305"/>
                  </a:lnTo>
                  <a:lnTo>
                    <a:pt x="2163470" y="922305"/>
                  </a:lnTo>
                  <a:lnTo>
                    <a:pt x="2163470" y="1018379"/>
                  </a:lnTo>
                  <a:lnTo>
                    <a:pt x="2253082" y="1018379"/>
                  </a:lnTo>
                  <a:lnTo>
                    <a:pt x="2253082" y="922305"/>
                  </a:lnTo>
                  <a:lnTo>
                    <a:pt x="2348274" y="922305"/>
                  </a:lnTo>
                  <a:lnTo>
                    <a:pt x="2348274" y="832693"/>
                  </a:lnTo>
                  <a:lnTo>
                    <a:pt x="2253082" y="832693"/>
                  </a:lnTo>
                  <a:lnTo>
                    <a:pt x="2253082" y="736619"/>
                  </a:lnTo>
                  <a:close/>
                  <a:moveTo>
                    <a:pt x="652043" y="609597"/>
                  </a:moveTo>
                  <a:cubicBezTo>
                    <a:pt x="571336" y="609597"/>
                    <a:pt x="502091" y="658666"/>
                    <a:pt x="472512" y="728599"/>
                  </a:cubicBezTo>
                  <a:lnTo>
                    <a:pt x="470204" y="740028"/>
                  </a:lnTo>
                  <a:lnTo>
                    <a:pt x="469236" y="741464"/>
                  </a:lnTo>
                  <a:cubicBezTo>
                    <a:pt x="458311" y="767294"/>
                    <a:pt x="452269" y="795693"/>
                    <a:pt x="452269" y="825503"/>
                  </a:cubicBezTo>
                  <a:lnTo>
                    <a:pt x="452269" y="914399"/>
                  </a:lnTo>
                  <a:lnTo>
                    <a:pt x="414168" y="914399"/>
                  </a:lnTo>
                  <a:lnTo>
                    <a:pt x="376893" y="914399"/>
                  </a:lnTo>
                  <a:lnTo>
                    <a:pt x="342901" y="914399"/>
                  </a:lnTo>
                  <a:lnTo>
                    <a:pt x="261770" y="914399"/>
                  </a:lnTo>
                  <a:cubicBezTo>
                    <a:pt x="240727" y="914399"/>
                    <a:pt x="223669" y="931457"/>
                    <a:pt x="223669" y="952500"/>
                  </a:cubicBezTo>
                  <a:lnTo>
                    <a:pt x="223669" y="1067619"/>
                  </a:lnTo>
                  <a:lnTo>
                    <a:pt x="223668" y="1067624"/>
                  </a:lnTo>
                  <a:lnTo>
                    <a:pt x="223668" y="1232722"/>
                  </a:lnTo>
                  <a:lnTo>
                    <a:pt x="223668" y="1980374"/>
                  </a:lnTo>
                  <a:lnTo>
                    <a:pt x="223668" y="2424873"/>
                  </a:lnTo>
                  <a:lnTo>
                    <a:pt x="223669" y="2424878"/>
                  </a:lnTo>
                  <a:lnTo>
                    <a:pt x="223669" y="2628898"/>
                  </a:lnTo>
                  <a:cubicBezTo>
                    <a:pt x="223669" y="2649941"/>
                    <a:pt x="240727" y="2666999"/>
                    <a:pt x="261770" y="2666999"/>
                  </a:cubicBezTo>
                  <a:lnTo>
                    <a:pt x="355601" y="2666999"/>
                  </a:lnTo>
                  <a:lnTo>
                    <a:pt x="414168" y="2666999"/>
                  </a:lnTo>
                  <a:lnTo>
                    <a:pt x="2476501" y="2666999"/>
                  </a:lnTo>
                  <a:lnTo>
                    <a:pt x="2539999" y="2666999"/>
                  </a:lnTo>
                  <a:lnTo>
                    <a:pt x="2628899" y="2666999"/>
                  </a:lnTo>
                  <a:cubicBezTo>
                    <a:pt x="2649942" y="2666999"/>
                    <a:pt x="2667000" y="2649941"/>
                    <a:pt x="2667000" y="2628898"/>
                  </a:cubicBezTo>
                  <a:lnTo>
                    <a:pt x="2667000" y="2455223"/>
                  </a:lnTo>
                  <a:lnTo>
                    <a:pt x="2667000" y="2400300"/>
                  </a:lnTo>
                  <a:lnTo>
                    <a:pt x="2667000" y="1195441"/>
                  </a:lnTo>
                  <a:lnTo>
                    <a:pt x="2667000" y="1164272"/>
                  </a:lnTo>
                  <a:lnTo>
                    <a:pt x="2667000" y="966843"/>
                  </a:lnTo>
                  <a:cubicBezTo>
                    <a:pt x="2667000" y="945800"/>
                    <a:pt x="2649942" y="928742"/>
                    <a:pt x="2628899" y="928742"/>
                  </a:cubicBezTo>
                  <a:lnTo>
                    <a:pt x="2476501" y="928742"/>
                  </a:lnTo>
                  <a:lnTo>
                    <a:pt x="2460973" y="935174"/>
                  </a:lnTo>
                  <a:lnTo>
                    <a:pt x="2460631" y="938567"/>
                  </a:lnTo>
                  <a:cubicBezTo>
                    <a:pt x="2457220" y="955234"/>
                    <a:pt x="2452190" y="971311"/>
                    <a:pt x="2445712" y="986627"/>
                  </a:cubicBezTo>
                  <a:lnTo>
                    <a:pt x="2438400" y="997472"/>
                  </a:lnTo>
                  <a:lnTo>
                    <a:pt x="2438400" y="1010574"/>
                  </a:lnTo>
                  <a:lnTo>
                    <a:pt x="2437856" y="1010278"/>
                  </a:lnTo>
                  <a:lnTo>
                    <a:pt x="2431166" y="1008202"/>
                  </a:lnTo>
                  <a:lnTo>
                    <a:pt x="2390842" y="1068009"/>
                  </a:lnTo>
                  <a:cubicBezTo>
                    <a:pt x="2344510" y="1114342"/>
                    <a:pt x="2280502" y="1142999"/>
                    <a:pt x="2209800" y="1142999"/>
                  </a:cubicBezTo>
                  <a:cubicBezTo>
                    <a:pt x="2068397" y="1142999"/>
                    <a:pt x="1953768" y="1028370"/>
                    <a:pt x="1953768" y="886967"/>
                  </a:cubicBezTo>
                  <a:cubicBezTo>
                    <a:pt x="1953768" y="869292"/>
                    <a:pt x="1955559" y="852035"/>
                    <a:pt x="1958970" y="835368"/>
                  </a:cubicBezTo>
                  <a:lnTo>
                    <a:pt x="1961119" y="828444"/>
                  </a:lnTo>
                  <a:lnTo>
                    <a:pt x="1961119" y="804440"/>
                  </a:lnTo>
                  <a:cubicBezTo>
                    <a:pt x="1961119" y="696831"/>
                    <a:pt x="1873885" y="609597"/>
                    <a:pt x="1766276" y="609597"/>
                  </a:cubicBezTo>
                  <a:close/>
                  <a:moveTo>
                    <a:pt x="279406" y="0"/>
                  </a:moveTo>
                  <a:lnTo>
                    <a:pt x="2692394" y="0"/>
                  </a:lnTo>
                  <a:cubicBezTo>
                    <a:pt x="2846706" y="0"/>
                    <a:pt x="2971800" y="125094"/>
                    <a:pt x="2971800" y="279406"/>
                  </a:cubicBezTo>
                  <a:lnTo>
                    <a:pt x="2971800" y="1396994"/>
                  </a:lnTo>
                  <a:lnTo>
                    <a:pt x="2968812" y="1426638"/>
                  </a:lnTo>
                  <a:lnTo>
                    <a:pt x="2971800" y="1456282"/>
                  </a:lnTo>
                  <a:lnTo>
                    <a:pt x="2971800" y="2573870"/>
                  </a:lnTo>
                  <a:cubicBezTo>
                    <a:pt x="2971800" y="2728182"/>
                    <a:pt x="2846706" y="2853276"/>
                    <a:pt x="2692394" y="2853276"/>
                  </a:cubicBezTo>
                  <a:lnTo>
                    <a:pt x="279406" y="2853276"/>
                  </a:lnTo>
                  <a:cubicBezTo>
                    <a:pt x="125094" y="2853276"/>
                    <a:pt x="0" y="2728182"/>
                    <a:pt x="0" y="2573870"/>
                  </a:cubicBezTo>
                  <a:lnTo>
                    <a:pt x="0" y="1456282"/>
                  </a:lnTo>
                  <a:lnTo>
                    <a:pt x="2989" y="1426638"/>
                  </a:lnTo>
                  <a:lnTo>
                    <a:pt x="0" y="1396994"/>
                  </a:lnTo>
                  <a:lnTo>
                    <a:pt x="0" y="279406"/>
                  </a:lnTo>
                  <a:cubicBezTo>
                    <a:pt x="0" y="125094"/>
                    <a:pt x="125094" y="0"/>
                    <a:pt x="279406" y="0"/>
                  </a:cubicBezTo>
                  <a:close/>
                </a:path>
              </a:pathLst>
            </a:custGeom>
            <a:solidFill>
              <a:schemeClr val="bg1"/>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TextBox 42">
              <a:extLst>
                <a:ext uri="{FF2B5EF4-FFF2-40B4-BE49-F238E27FC236}">
                  <a16:creationId xmlns:a16="http://schemas.microsoft.com/office/drawing/2014/main" id="{99F5EAA7-00F3-476B-B086-653DDCEA9A53}"/>
                </a:ext>
              </a:extLst>
            </p:cNvPr>
            <p:cNvSpPr txBox="1"/>
            <p:nvPr/>
          </p:nvSpPr>
          <p:spPr>
            <a:xfrm>
              <a:off x="9681972" y="2105247"/>
              <a:ext cx="448056" cy="40011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01</a:t>
              </a:r>
            </a:p>
          </p:txBody>
        </p:sp>
      </p:grpSp>
      <p:grpSp>
        <p:nvGrpSpPr>
          <p:cNvPr id="69" name="Group 68">
            <a:extLst>
              <a:ext uri="{FF2B5EF4-FFF2-40B4-BE49-F238E27FC236}">
                <a16:creationId xmlns:a16="http://schemas.microsoft.com/office/drawing/2014/main" id="{70A16337-51CB-4AF7-83D8-2F52B7F8E297}"/>
              </a:ext>
            </a:extLst>
          </p:cNvPr>
          <p:cNvGrpSpPr/>
          <p:nvPr/>
        </p:nvGrpSpPr>
        <p:grpSpPr>
          <a:xfrm>
            <a:off x="7373812" y="2834641"/>
            <a:ext cx="2541061" cy="640080"/>
            <a:chOff x="7373812" y="2834641"/>
            <a:chExt cx="2541061" cy="640080"/>
          </a:xfrm>
        </p:grpSpPr>
        <p:sp>
          <p:nvSpPr>
            <p:cNvPr id="30" name="Freeform: Shape 29">
              <a:extLst>
                <a:ext uri="{FF2B5EF4-FFF2-40B4-BE49-F238E27FC236}">
                  <a16:creationId xmlns:a16="http://schemas.microsoft.com/office/drawing/2014/main" id="{3FB46D4F-47A9-4241-BA7A-A82DCEC8CEC3}"/>
                </a:ext>
              </a:extLst>
            </p:cNvPr>
            <p:cNvSpPr>
              <a:spLocks noChangeAspect="1"/>
            </p:cNvSpPr>
            <p:nvPr/>
          </p:nvSpPr>
          <p:spPr>
            <a:xfrm rot="5400000">
              <a:off x="8324303" y="1884150"/>
              <a:ext cx="640080" cy="2541061"/>
            </a:xfrm>
            <a:custGeom>
              <a:avLst/>
              <a:gdLst>
                <a:gd name="connsiteX0" fmla="*/ 0 w 640080"/>
                <a:gd name="connsiteY0" fmla="*/ 2541061 h 2541061"/>
                <a:gd name="connsiteX1" fmla="*/ 0 w 640080"/>
                <a:gd name="connsiteY1" fmla="*/ 106682 h 2541061"/>
                <a:gd name="connsiteX2" fmla="*/ 106682 w 640080"/>
                <a:gd name="connsiteY2" fmla="*/ 0 h 2541061"/>
                <a:gd name="connsiteX3" fmla="*/ 533398 w 640080"/>
                <a:gd name="connsiteY3" fmla="*/ 0 h 2541061"/>
                <a:gd name="connsiteX4" fmla="*/ 640080 w 640080"/>
                <a:gd name="connsiteY4" fmla="*/ 106682 h 2541061"/>
                <a:gd name="connsiteX5" fmla="*/ 640080 w 640080"/>
                <a:gd name="connsiteY5" fmla="*/ 2531600 h 2541061"/>
                <a:gd name="connsiteX6" fmla="*/ 602491 w 640080"/>
                <a:gd name="connsiteY6" fmla="*/ 2519931 h 2541061"/>
                <a:gd name="connsiteX7" fmla="*/ 335280 w 640080"/>
                <a:gd name="connsiteY7" fmla="*/ 2492994 h 2541061"/>
                <a:gd name="connsiteX8" fmla="*/ 68069 w 640080"/>
                <a:gd name="connsiteY8" fmla="*/ 2519931 h 25410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40080" h="2541061">
                  <a:moveTo>
                    <a:pt x="0" y="2541061"/>
                  </a:moveTo>
                  <a:lnTo>
                    <a:pt x="0" y="106682"/>
                  </a:lnTo>
                  <a:cubicBezTo>
                    <a:pt x="0" y="47763"/>
                    <a:pt x="47763" y="0"/>
                    <a:pt x="106682" y="0"/>
                  </a:cubicBezTo>
                  <a:lnTo>
                    <a:pt x="533398" y="0"/>
                  </a:lnTo>
                  <a:cubicBezTo>
                    <a:pt x="592317" y="0"/>
                    <a:pt x="640080" y="47763"/>
                    <a:pt x="640080" y="106682"/>
                  </a:cubicBezTo>
                  <a:lnTo>
                    <a:pt x="640080" y="2531600"/>
                  </a:lnTo>
                  <a:lnTo>
                    <a:pt x="602491" y="2519931"/>
                  </a:lnTo>
                  <a:cubicBezTo>
                    <a:pt x="516180" y="2502270"/>
                    <a:pt x="426813" y="2492994"/>
                    <a:pt x="335280" y="2492994"/>
                  </a:cubicBezTo>
                  <a:cubicBezTo>
                    <a:pt x="243747" y="2492994"/>
                    <a:pt x="154381" y="2502270"/>
                    <a:pt x="68069" y="2519931"/>
                  </a:cubicBez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DAFF0123-5096-4E29-8FB6-4195FBFD2249}"/>
                </a:ext>
              </a:extLst>
            </p:cNvPr>
            <p:cNvSpPr>
              <a:spLocks noChangeAspect="1"/>
            </p:cNvSpPr>
            <p:nvPr/>
          </p:nvSpPr>
          <p:spPr>
            <a:xfrm>
              <a:off x="9293164" y="2881545"/>
              <a:ext cx="568960" cy="546269"/>
            </a:xfrm>
            <a:custGeom>
              <a:avLst/>
              <a:gdLst>
                <a:gd name="connsiteX0" fmla="*/ 2163470 w 2971800"/>
                <a:gd name="connsiteY0" fmla="*/ 736619 h 2853276"/>
                <a:gd name="connsiteX1" fmla="*/ 2163470 w 2971800"/>
                <a:gd name="connsiteY1" fmla="*/ 832693 h 2853276"/>
                <a:gd name="connsiteX2" fmla="*/ 2068278 w 2971800"/>
                <a:gd name="connsiteY2" fmla="*/ 832693 h 2853276"/>
                <a:gd name="connsiteX3" fmla="*/ 2068278 w 2971800"/>
                <a:gd name="connsiteY3" fmla="*/ 922305 h 2853276"/>
                <a:gd name="connsiteX4" fmla="*/ 2163470 w 2971800"/>
                <a:gd name="connsiteY4" fmla="*/ 922305 h 2853276"/>
                <a:gd name="connsiteX5" fmla="*/ 2163470 w 2971800"/>
                <a:gd name="connsiteY5" fmla="*/ 1018379 h 2853276"/>
                <a:gd name="connsiteX6" fmla="*/ 2253082 w 2971800"/>
                <a:gd name="connsiteY6" fmla="*/ 1018379 h 2853276"/>
                <a:gd name="connsiteX7" fmla="*/ 2253082 w 2971800"/>
                <a:gd name="connsiteY7" fmla="*/ 922305 h 2853276"/>
                <a:gd name="connsiteX8" fmla="*/ 2348274 w 2971800"/>
                <a:gd name="connsiteY8" fmla="*/ 922305 h 2853276"/>
                <a:gd name="connsiteX9" fmla="*/ 2348274 w 2971800"/>
                <a:gd name="connsiteY9" fmla="*/ 832693 h 2853276"/>
                <a:gd name="connsiteX10" fmla="*/ 2253082 w 2971800"/>
                <a:gd name="connsiteY10" fmla="*/ 832693 h 2853276"/>
                <a:gd name="connsiteX11" fmla="*/ 2253082 w 2971800"/>
                <a:gd name="connsiteY11" fmla="*/ 736619 h 2853276"/>
                <a:gd name="connsiteX12" fmla="*/ 652043 w 2971800"/>
                <a:gd name="connsiteY12" fmla="*/ 609597 h 2853276"/>
                <a:gd name="connsiteX13" fmla="*/ 472512 w 2971800"/>
                <a:gd name="connsiteY13" fmla="*/ 728599 h 2853276"/>
                <a:gd name="connsiteX14" fmla="*/ 470204 w 2971800"/>
                <a:gd name="connsiteY14" fmla="*/ 740028 h 2853276"/>
                <a:gd name="connsiteX15" fmla="*/ 469236 w 2971800"/>
                <a:gd name="connsiteY15" fmla="*/ 741464 h 2853276"/>
                <a:gd name="connsiteX16" fmla="*/ 452269 w 2971800"/>
                <a:gd name="connsiteY16" fmla="*/ 825503 h 2853276"/>
                <a:gd name="connsiteX17" fmla="*/ 452269 w 2971800"/>
                <a:gd name="connsiteY17" fmla="*/ 914399 h 2853276"/>
                <a:gd name="connsiteX18" fmla="*/ 414168 w 2971800"/>
                <a:gd name="connsiteY18" fmla="*/ 914399 h 2853276"/>
                <a:gd name="connsiteX19" fmla="*/ 376893 w 2971800"/>
                <a:gd name="connsiteY19" fmla="*/ 914399 h 2853276"/>
                <a:gd name="connsiteX20" fmla="*/ 342901 w 2971800"/>
                <a:gd name="connsiteY20" fmla="*/ 914399 h 2853276"/>
                <a:gd name="connsiteX21" fmla="*/ 261770 w 2971800"/>
                <a:gd name="connsiteY21" fmla="*/ 914399 h 2853276"/>
                <a:gd name="connsiteX22" fmla="*/ 223669 w 2971800"/>
                <a:gd name="connsiteY22" fmla="*/ 952500 h 2853276"/>
                <a:gd name="connsiteX23" fmla="*/ 223669 w 2971800"/>
                <a:gd name="connsiteY23" fmla="*/ 1067619 h 2853276"/>
                <a:gd name="connsiteX24" fmla="*/ 223668 w 2971800"/>
                <a:gd name="connsiteY24" fmla="*/ 1067624 h 2853276"/>
                <a:gd name="connsiteX25" fmla="*/ 223668 w 2971800"/>
                <a:gd name="connsiteY25" fmla="*/ 1232722 h 2853276"/>
                <a:gd name="connsiteX26" fmla="*/ 223668 w 2971800"/>
                <a:gd name="connsiteY26" fmla="*/ 1980374 h 2853276"/>
                <a:gd name="connsiteX27" fmla="*/ 223668 w 2971800"/>
                <a:gd name="connsiteY27" fmla="*/ 2424873 h 2853276"/>
                <a:gd name="connsiteX28" fmla="*/ 223669 w 2971800"/>
                <a:gd name="connsiteY28" fmla="*/ 2424878 h 2853276"/>
                <a:gd name="connsiteX29" fmla="*/ 223669 w 2971800"/>
                <a:gd name="connsiteY29" fmla="*/ 2628898 h 2853276"/>
                <a:gd name="connsiteX30" fmla="*/ 261770 w 2971800"/>
                <a:gd name="connsiteY30" fmla="*/ 2666999 h 2853276"/>
                <a:gd name="connsiteX31" fmla="*/ 355601 w 2971800"/>
                <a:gd name="connsiteY31" fmla="*/ 2666999 h 2853276"/>
                <a:gd name="connsiteX32" fmla="*/ 414168 w 2971800"/>
                <a:gd name="connsiteY32" fmla="*/ 2666999 h 2853276"/>
                <a:gd name="connsiteX33" fmla="*/ 2476501 w 2971800"/>
                <a:gd name="connsiteY33" fmla="*/ 2666999 h 2853276"/>
                <a:gd name="connsiteX34" fmla="*/ 2539999 w 2971800"/>
                <a:gd name="connsiteY34" fmla="*/ 2666999 h 2853276"/>
                <a:gd name="connsiteX35" fmla="*/ 2628899 w 2971800"/>
                <a:gd name="connsiteY35" fmla="*/ 2666999 h 2853276"/>
                <a:gd name="connsiteX36" fmla="*/ 2667000 w 2971800"/>
                <a:gd name="connsiteY36" fmla="*/ 2628898 h 2853276"/>
                <a:gd name="connsiteX37" fmla="*/ 2667000 w 2971800"/>
                <a:gd name="connsiteY37" fmla="*/ 2455223 h 2853276"/>
                <a:gd name="connsiteX38" fmla="*/ 2667000 w 2971800"/>
                <a:gd name="connsiteY38" fmla="*/ 2400300 h 2853276"/>
                <a:gd name="connsiteX39" fmla="*/ 2667000 w 2971800"/>
                <a:gd name="connsiteY39" fmla="*/ 1195441 h 2853276"/>
                <a:gd name="connsiteX40" fmla="*/ 2667000 w 2971800"/>
                <a:gd name="connsiteY40" fmla="*/ 1164272 h 2853276"/>
                <a:gd name="connsiteX41" fmla="*/ 2667000 w 2971800"/>
                <a:gd name="connsiteY41" fmla="*/ 966843 h 2853276"/>
                <a:gd name="connsiteX42" fmla="*/ 2628899 w 2971800"/>
                <a:gd name="connsiteY42" fmla="*/ 928742 h 2853276"/>
                <a:gd name="connsiteX43" fmla="*/ 2476501 w 2971800"/>
                <a:gd name="connsiteY43" fmla="*/ 928742 h 2853276"/>
                <a:gd name="connsiteX44" fmla="*/ 2460973 w 2971800"/>
                <a:gd name="connsiteY44" fmla="*/ 935174 h 2853276"/>
                <a:gd name="connsiteX45" fmla="*/ 2460631 w 2971800"/>
                <a:gd name="connsiteY45" fmla="*/ 938567 h 2853276"/>
                <a:gd name="connsiteX46" fmla="*/ 2445712 w 2971800"/>
                <a:gd name="connsiteY46" fmla="*/ 986627 h 2853276"/>
                <a:gd name="connsiteX47" fmla="*/ 2438400 w 2971800"/>
                <a:gd name="connsiteY47" fmla="*/ 997472 h 2853276"/>
                <a:gd name="connsiteX48" fmla="*/ 2438400 w 2971800"/>
                <a:gd name="connsiteY48" fmla="*/ 1010574 h 2853276"/>
                <a:gd name="connsiteX49" fmla="*/ 2437856 w 2971800"/>
                <a:gd name="connsiteY49" fmla="*/ 1010278 h 2853276"/>
                <a:gd name="connsiteX50" fmla="*/ 2431166 w 2971800"/>
                <a:gd name="connsiteY50" fmla="*/ 1008202 h 2853276"/>
                <a:gd name="connsiteX51" fmla="*/ 2390842 w 2971800"/>
                <a:gd name="connsiteY51" fmla="*/ 1068009 h 2853276"/>
                <a:gd name="connsiteX52" fmla="*/ 2209800 w 2971800"/>
                <a:gd name="connsiteY52" fmla="*/ 1142999 h 2853276"/>
                <a:gd name="connsiteX53" fmla="*/ 1953768 w 2971800"/>
                <a:gd name="connsiteY53" fmla="*/ 886967 h 2853276"/>
                <a:gd name="connsiteX54" fmla="*/ 1958970 w 2971800"/>
                <a:gd name="connsiteY54" fmla="*/ 835368 h 2853276"/>
                <a:gd name="connsiteX55" fmla="*/ 1961119 w 2971800"/>
                <a:gd name="connsiteY55" fmla="*/ 828444 h 2853276"/>
                <a:gd name="connsiteX56" fmla="*/ 1961119 w 2971800"/>
                <a:gd name="connsiteY56" fmla="*/ 804440 h 2853276"/>
                <a:gd name="connsiteX57" fmla="*/ 1766276 w 2971800"/>
                <a:gd name="connsiteY57" fmla="*/ 609597 h 2853276"/>
                <a:gd name="connsiteX58" fmla="*/ 279406 w 2971800"/>
                <a:gd name="connsiteY58" fmla="*/ 0 h 2853276"/>
                <a:gd name="connsiteX59" fmla="*/ 2692394 w 2971800"/>
                <a:gd name="connsiteY59" fmla="*/ 0 h 2853276"/>
                <a:gd name="connsiteX60" fmla="*/ 2971800 w 2971800"/>
                <a:gd name="connsiteY60" fmla="*/ 279406 h 2853276"/>
                <a:gd name="connsiteX61" fmla="*/ 2971800 w 2971800"/>
                <a:gd name="connsiteY61" fmla="*/ 1396994 h 2853276"/>
                <a:gd name="connsiteX62" fmla="*/ 2968812 w 2971800"/>
                <a:gd name="connsiteY62" fmla="*/ 1426638 h 2853276"/>
                <a:gd name="connsiteX63" fmla="*/ 2971800 w 2971800"/>
                <a:gd name="connsiteY63" fmla="*/ 1456282 h 2853276"/>
                <a:gd name="connsiteX64" fmla="*/ 2971800 w 2971800"/>
                <a:gd name="connsiteY64" fmla="*/ 2573870 h 2853276"/>
                <a:gd name="connsiteX65" fmla="*/ 2692394 w 2971800"/>
                <a:gd name="connsiteY65" fmla="*/ 2853276 h 2853276"/>
                <a:gd name="connsiteX66" fmla="*/ 279406 w 2971800"/>
                <a:gd name="connsiteY66" fmla="*/ 2853276 h 2853276"/>
                <a:gd name="connsiteX67" fmla="*/ 0 w 2971800"/>
                <a:gd name="connsiteY67" fmla="*/ 2573870 h 2853276"/>
                <a:gd name="connsiteX68" fmla="*/ 0 w 2971800"/>
                <a:gd name="connsiteY68" fmla="*/ 1456282 h 2853276"/>
                <a:gd name="connsiteX69" fmla="*/ 2989 w 2971800"/>
                <a:gd name="connsiteY69" fmla="*/ 1426638 h 2853276"/>
                <a:gd name="connsiteX70" fmla="*/ 0 w 2971800"/>
                <a:gd name="connsiteY70" fmla="*/ 1396994 h 2853276"/>
                <a:gd name="connsiteX71" fmla="*/ 0 w 2971800"/>
                <a:gd name="connsiteY71" fmla="*/ 279406 h 2853276"/>
                <a:gd name="connsiteX72" fmla="*/ 279406 w 2971800"/>
                <a:gd name="connsiteY72" fmla="*/ 0 h 28532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2971800" h="2853276">
                  <a:moveTo>
                    <a:pt x="2163470" y="736619"/>
                  </a:moveTo>
                  <a:lnTo>
                    <a:pt x="2163470" y="832693"/>
                  </a:lnTo>
                  <a:lnTo>
                    <a:pt x="2068278" y="832693"/>
                  </a:lnTo>
                  <a:lnTo>
                    <a:pt x="2068278" y="922305"/>
                  </a:lnTo>
                  <a:lnTo>
                    <a:pt x="2163470" y="922305"/>
                  </a:lnTo>
                  <a:lnTo>
                    <a:pt x="2163470" y="1018379"/>
                  </a:lnTo>
                  <a:lnTo>
                    <a:pt x="2253082" y="1018379"/>
                  </a:lnTo>
                  <a:lnTo>
                    <a:pt x="2253082" y="922305"/>
                  </a:lnTo>
                  <a:lnTo>
                    <a:pt x="2348274" y="922305"/>
                  </a:lnTo>
                  <a:lnTo>
                    <a:pt x="2348274" y="832693"/>
                  </a:lnTo>
                  <a:lnTo>
                    <a:pt x="2253082" y="832693"/>
                  </a:lnTo>
                  <a:lnTo>
                    <a:pt x="2253082" y="736619"/>
                  </a:lnTo>
                  <a:close/>
                  <a:moveTo>
                    <a:pt x="652043" y="609597"/>
                  </a:moveTo>
                  <a:cubicBezTo>
                    <a:pt x="571336" y="609597"/>
                    <a:pt x="502091" y="658666"/>
                    <a:pt x="472512" y="728599"/>
                  </a:cubicBezTo>
                  <a:lnTo>
                    <a:pt x="470204" y="740028"/>
                  </a:lnTo>
                  <a:lnTo>
                    <a:pt x="469236" y="741464"/>
                  </a:lnTo>
                  <a:cubicBezTo>
                    <a:pt x="458311" y="767294"/>
                    <a:pt x="452269" y="795693"/>
                    <a:pt x="452269" y="825503"/>
                  </a:cubicBezTo>
                  <a:lnTo>
                    <a:pt x="452269" y="914399"/>
                  </a:lnTo>
                  <a:lnTo>
                    <a:pt x="414168" y="914399"/>
                  </a:lnTo>
                  <a:lnTo>
                    <a:pt x="376893" y="914399"/>
                  </a:lnTo>
                  <a:lnTo>
                    <a:pt x="342901" y="914399"/>
                  </a:lnTo>
                  <a:lnTo>
                    <a:pt x="261770" y="914399"/>
                  </a:lnTo>
                  <a:cubicBezTo>
                    <a:pt x="240727" y="914399"/>
                    <a:pt x="223669" y="931457"/>
                    <a:pt x="223669" y="952500"/>
                  </a:cubicBezTo>
                  <a:lnTo>
                    <a:pt x="223669" y="1067619"/>
                  </a:lnTo>
                  <a:lnTo>
                    <a:pt x="223668" y="1067624"/>
                  </a:lnTo>
                  <a:lnTo>
                    <a:pt x="223668" y="1232722"/>
                  </a:lnTo>
                  <a:lnTo>
                    <a:pt x="223668" y="1980374"/>
                  </a:lnTo>
                  <a:lnTo>
                    <a:pt x="223668" y="2424873"/>
                  </a:lnTo>
                  <a:lnTo>
                    <a:pt x="223669" y="2424878"/>
                  </a:lnTo>
                  <a:lnTo>
                    <a:pt x="223669" y="2628898"/>
                  </a:lnTo>
                  <a:cubicBezTo>
                    <a:pt x="223669" y="2649941"/>
                    <a:pt x="240727" y="2666999"/>
                    <a:pt x="261770" y="2666999"/>
                  </a:cubicBezTo>
                  <a:lnTo>
                    <a:pt x="355601" y="2666999"/>
                  </a:lnTo>
                  <a:lnTo>
                    <a:pt x="414168" y="2666999"/>
                  </a:lnTo>
                  <a:lnTo>
                    <a:pt x="2476501" y="2666999"/>
                  </a:lnTo>
                  <a:lnTo>
                    <a:pt x="2539999" y="2666999"/>
                  </a:lnTo>
                  <a:lnTo>
                    <a:pt x="2628899" y="2666999"/>
                  </a:lnTo>
                  <a:cubicBezTo>
                    <a:pt x="2649942" y="2666999"/>
                    <a:pt x="2667000" y="2649941"/>
                    <a:pt x="2667000" y="2628898"/>
                  </a:cubicBezTo>
                  <a:lnTo>
                    <a:pt x="2667000" y="2455223"/>
                  </a:lnTo>
                  <a:lnTo>
                    <a:pt x="2667000" y="2400300"/>
                  </a:lnTo>
                  <a:lnTo>
                    <a:pt x="2667000" y="1195441"/>
                  </a:lnTo>
                  <a:lnTo>
                    <a:pt x="2667000" y="1164272"/>
                  </a:lnTo>
                  <a:lnTo>
                    <a:pt x="2667000" y="966843"/>
                  </a:lnTo>
                  <a:cubicBezTo>
                    <a:pt x="2667000" y="945800"/>
                    <a:pt x="2649942" y="928742"/>
                    <a:pt x="2628899" y="928742"/>
                  </a:cubicBezTo>
                  <a:lnTo>
                    <a:pt x="2476501" y="928742"/>
                  </a:lnTo>
                  <a:lnTo>
                    <a:pt x="2460973" y="935174"/>
                  </a:lnTo>
                  <a:lnTo>
                    <a:pt x="2460631" y="938567"/>
                  </a:lnTo>
                  <a:cubicBezTo>
                    <a:pt x="2457220" y="955234"/>
                    <a:pt x="2452190" y="971311"/>
                    <a:pt x="2445712" y="986627"/>
                  </a:cubicBezTo>
                  <a:lnTo>
                    <a:pt x="2438400" y="997472"/>
                  </a:lnTo>
                  <a:lnTo>
                    <a:pt x="2438400" y="1010574"/>
                  </a:lnTo>
                  <a:lnTo>
                    <a:pt x="2437856" y="1010278"/>
                  </a:lnTo>
                  <a:lnTo>
                    <a:pt x="2431166" y="1008202"/>
                  </a:lnTo>
                  <a:lnTo>
                    <a:pt x="2390842" y="1068009"/>
                  </a:lnTo>
                  <a:cubicBezTo>
                    <a:pt x="2344510" y="1114342"/>
                    <a:pt x="2280502" y="1142999"/>
                    <a:pt x="2209800" y="1142999"/>
                  </a:cubicBezTo>
                  <a:cubicBezTo>
                    <a:pt x="2068397" y="1142999"/>
                    <a:pt x="1953768" y="1028370"/>
                    <a:pt x="1953768" y="886967"/>
                  </a:cubicBezTo>
                  <a:cubicBezTo>
                    <a:pt x="1953768" y="869292"/>
                    <a:pt x="1955559" y="852035"/>
                    <a:pt x="1958970" y="835368"/>
                  </a:cubicBezTo>
                  <a:lnTo>
                    <a:pt x="1961119" y="828444"/>
                  </a:lnTo>
                  <a:lnTo>
                    <a:pt x="1961119" y="804440"/>
                  </a:lnTo>
                  <a:cubicBezTo>
                    <a:pt x="1961119" y="696831"/>
                    <a:pt x="1873885" y="609597"/>
                    <a:pt x="1766276" y="609597"/>
                  </a:cubicBezTo>
                  <a:close/>
                  <a:moveTo>
                    <a:pt x="279406" y="0"/>
                  </a:moveTo>
                  <a:lnTo>
                    <a:pt x="2692394" y="0"/>
                  </a:lnTo>
                  <a:cubicBezTo>
                    <a:pt x="2846706" y="0"/>
                    <a:pt x="2971800" y="125094"/>
                    <a:pt x="2971800" y="279406"/>
                  </a:cubicBezTo>
                  <a:lnTo>
                    <a:pt x="2971800" y="1396994"/>
                  </a:lnTo>
                  <a:lnTo>
                    <a:pt x="2968812" y="1426638"/>
                  </a:lnTo>
                  <a:lnTo>
                    <a:pt x="2971800" y="1456282"/>
                  </a:lnTo>
                  <a:lnTo>
                    <a:pt x="2971800" y="2573870"/>
                  </a:lnTo>
                  <a:cubicBezTo>
                    <a:pt x="2971800" y="2728182"/>
                    <a:pt x="2846706" y="2853276"/>
                    <a:pt x="2692394" y="2853276"/>
                  </a:cubicBezTo>
                  <a:lnTo>
                    <a:pt x="279406" y="2853276"/>
                  </a:lnTo>
                  <a:cubicBezTo>
                    <a:pt x="125094" y="2853276"/>
                    <a:pt x="0" y="2728182"/>
                    <a:pt x="0" y="2573870"/>
                  </a:cubicBezTo>
                  <a:lnTo>
                    <a:pt x="0" y="1456282"/>
                  </a:lnTo>
                  <a:lnTo>
                    <a:pt x="2989" y="1426638"/>
                  </a:lnTo>
                  <a:lnTo>
                    <a:pt x="0" y="1396994"/>
                  </a:lnTo>
                  <a:lnTo>
                    <a:pt x="0" y="279406"/>
                  </a:lnTo>
                  <a:cubicBezTo>
                    <a:pt x="0" y="125094"/>
                    <a:pt x="125094" y="0"/>
                    <a:pt x="279406" y="0"/>
                  </a:cubicBezTo>
                  <a:close/>
                </a:path>
              </a:pathLst>
            </a:custGeom>
            <a:solidFill>
              <a:schemeClr val="bg1"/>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TextBox 43">
              <a:extLst>
                <a:ext uri="{FF2B5EF4-FFF2-40B4-BE49-F238E27FC236}">
                  <a16:creationId xmlns:a16="http://schemas.microsoft.com/office/drawing/2014/main" id="{9963C70D-FE56-4796-95EB-F81ED32C8C82}"/>
                </a:ext>
              </a:extLst>
            </p:cNvPr>
            <p:cNvSpPr txBox="1"/>
            <p:nvPr/>
          </p:nvSpPr>
          <p:spPr>
            <a:xfrm>
              <a:off x="9325086" y="3016334"/>
              <a:ext cx="448056" cy="36576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02</a:t>
              </a:r>
            </a:p>
          </p:txBody>
        </p:sp>
      </p:grpSp>
      <p:grpSp>
        <p:nvGrpSpPr>
          <p:cNvPr id="70" name="Group 69">
            <a:extLst>
              <a:ext uri="{FF2B5EF4-FFF2-40B4-BE49-F238E27FC236}">
                <a16:creationId xmlns:a16="http://schemas.microsoft.com/office/drawing/2014/main" id="{23123E5F-B2C6-44DD-B583-0F34C8E4EBB0}"/>
              </a:ext>
            </a:extLst>
          </p:cNvPr>
          <p:cNvGrpSpPr/>
          <p:nvPr/>
        </p:nvGrpSpPr>
        <p:grpSpPr>
          <a:xfrm>
            <a:off x="6617252" y="3749040"/>
            <a:ext cx="2931862" cy="640080"/>
            <a:chOff x="6617252" y="3749040"/>
            <a:chExt cx="2931862" cy="640080"/>
          </a:xfrm>
        </p:grpSpPr>
        <p:sp>
          <p:nvSpPr>
            <p:cNvPr id="48" name="Freeform: Shape 47">
              <a:extLst>
                <a:ext uri="{FF2B5EF4-FFF2-40B4-BE49-F238E27FC236}">
                  <a16:creationId xmlns:a16="http://schemas.microsoft.com/office/drawing/2014/main" id="{DD73D09B-115D-4C3C-ACE2-E8A6A711C894}"/>
                </a:ext>
              </a:extLst>
            </p:cNvPr>
            <p:cNvSpPr>
              <a:spLocks noChangeAspect="1"/>
            </p:cNvSpPr>
            <p:nvPr/>
          </p:nvSpPr>
          <p:spPr>
            <a:xfrm rot="5400000">
              <a:off x="7763143" y="2603149"/>
              <a:ext cx="640080" cy="2931862"/>
            </a:xfrm>
            <a:custGeom>
              <a:avLst/>
              <a:gdLst>
                <a:gd name="connsiteX0" fmla="*/ 0 w 640080"/>
                <a:gd name="connsiteY0" fmla="*/ 2265639 h 2931862"/>
                <a:gd name="connsiteX1" fmla="*/ 0 w 640080"/>
                <a:gd name="connsiteY1" fmla="*/ 106682 h 2931862"/>
                <a:gd name="connsiteX2" fmla="*/ 106682 w 640080"/>
                <a:gd name="connsiteY2" fmla="*/ 0 h 2931862"/>
                <a:gd name="connsiteX3" fmla="*/ 533398 w 640080"/>
                <a:gd name="connsiteY3" fmla="*/ 0 h 2931862"/>
                <a:gd name="connsiteX4" fmla="*/ 640080 w 640080"/>
                <a:gd name="connsiteY4" fmla="*/ 106682 h 2931862"/>
                <a:gd name="connsiteX5" fmla="*/ 640080 w 640080"/>
                <a:gd name="connsiteY5" fmla="*/ 2931862 h 2931862"/>
                <a:gd name="connsiteX6" fmla="*/ 586733 w 640080"/>
                <a:gd name="connsiteY6" fmla="*/ 2821121 h 2931862"/>
                <a:gd name="connsiteX7" fmla="*/ 162192 w 640080"/>
                <a:gd name="connsiteY7" fmla="*/ 2353674 h 29318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40080" h="2931862">
                  <a:moveTo>
                    <a:pt x="0" y="2265639"/>
                  </a:moveTo>
                  <a:lnTo>
                    <a:pt x="0" y="106682"/>
                  </a:lnTo>
                  <a:cubicBezTo>
                    <a:pt x="0" y="47763"/>
                    <a:pt x="47763" y="0"/>
                    <a:pt x="106682" y="0"/>
                  </a:cubicBezTo>
                  <a:lnTo>
                    <a:pt x="533398" y="0"/>
                  </a:lnTo>
                  <a:cubicBezTo>
                    <a:pt x="592317" y="0"/>
                    <a:pt x="640080" y="47763"/>
                    <a:pt x="640080" y="106682"/>
                  </a:cubicBezTo>
                  <a:lnTo>
                    <a:pt x="640080" y="2931862"/>
                  </a:lnTo>
                  <a:lnTo>
                    <a:pt x="586733" y="2821121"/>
                  </a:lnTo>
                  <a:cubicBezTo>
                    <a:pt x="484677" y="2633253"/>
                    <a:pt x="338535" y="2472809"/>
                    <a:pt x="162192" y="2353674"/>
                  </a:cubicBez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8A6AF18C-3C46-4E2E-B0CD-4FC4D5C1EC3F}"/>
                </a:ext>
              </a:extLst>
            </p:cNvPr>
            <p:cNvSpPr>
              <a:spLocks noChangeAspect="1"/>
            </p:cNvSpPr>
            <p:nvPr/>
          </p:nvSpPr>
          <p:spPr>
            <a:xfrm>
              <a:off x="8927404" y="3795945"/>
              <a:ext cx="568960" cy="546269"/>
            </a:xfrm>
            <a:custGeom>
              <a:avLst/>
              <a:gdLst>
                <a:gd name="connsiteX0" fmla="*/ 2163470 w 2971800"/>
                <a:gd name="connsiteY0" fmla="*/ 736619 h 2853276"/>
                <a:gd name="connsiteX1" fmla="*/ 2163470 w 2971800"/>
                <a:gd name="connsiteY1" fmla="*/ 832693 h 2853276"/>
                <a:gd name="connsiteX2" fmla="*/ 2068278 w 2971800"/>
                <a:gd name="connsiteY2" fmla="*/ 832693 h 2853276"/>
                <a:gd name="connsiteX3" fmla="*/ 2068278 w 2971800"/>
                <a:gd name="connsiteY3" fmla="*/ 922305 h 2853276"/>
                <a:gd name="connsiteX4" fmla="*/ 2163470 w 2971800"/>
                <a:gd name="connsiteY4" fmla="*/ 922305 h 2853276"/>
                <a:gd name="connsiteX5" fmla="*/ 2163470 w 2971800"/>
                <a:gd name="connsiteY5" fmla="*/ 1018379 h 2853276"/>
                <a:gd name="connsiteX6" fmla="*/ 2253082 w 2971800"/>
                <a:gd name="connsiteY6" fmla="*/ 1018379 h 2853276"/>
                <a:gd name="connsiteX7" fmla="*/ 2253082 w 2971800"/>
                <a:gd name="connsiteY7" fmla="*/ 922305 h 2853276"/>
                <a:gd name="connsiteX8" fmla="*/ 2348274 w 2971800"/>
                <a:gd name="connsiteY8" fmla="*/ 922305 h 2853276"/>
                <a:gd name="connsiteX9" fmla="*/ 2348274 w 2971800"/>
                <a:gd name="connsiteY9" fmla="*/ 832693 h 2853276"/>
                <a:gd name="connsiteX10" fmla="*/ 2253082 w 2971800"/>
                <a:gd name="connsiteY10" fmla="*/ 832693 h 2853276"/>
                <a:gd name="connsiteX11" fmla="*/ 2253082 w 2971800"/>
                <a:gd name="connsiteY11" fmla="*/ 736619 h 2853276"/>
                <a:gd name="connsiteX12" fmla="*/ 652043 w 2971800"/>
                <a:gd name="connsiteY12" fmla="*/ 609597 h 2853276"/>
                <a:gd name="connsiteX13" fmla="*/ 472512 w 2971800"/>
                <a:gd name="connsiteY13" fmla="*/ 728599 h 2853276"/>
                <a:gd name="connsiteX14" fmla="*/ 470204 w 2971800"/>
                <a:gd name="connsiteY14" fmla="*/ 740028 h 2853276"/>
                <a:gd name="connsiteX15" fmla="*/ 469236 w 2971800"/>
                <a:gd name="connsiteY15" fmla="*/ 741464 h 2853276"/>
                <a:gd name="connsiteX16" fmla="*/ 452269 w 2971800"/>
                <a:gd name="connsiteY16" fmla="*/ 825503 h 2853276"/>
                <a:gd name="connsiteX17" fmla="*/ 452269 w 2971800"/>
                <a:gd name="connsiteY17" fmla="*/ 914399 h 2853276"/>
                <a:gd name="connsiteX18" fmla="*/ 414168 w 2971800"/>
                <a:gd name="connsiteY18" fmla="*/ 914399 h 2853276"/>
                <a:gd name="connsiteX19" fmla="*/ 376893 w 2971800"/>
                <a:gd name="connsiteY19" fmla="*/ 914399 h 2853276"/>
                <a:gd name="connsiteX20" fmla="*/ 342901 w 2971800"/>
                <a:gd name="connsiteY20" fmla="*/ 914399 h 2853276"/>
                <a:gd name="connsiteX21" fmla="*/ 261770 w 2971800"/>
                <a:gd name="connsiteY21" fmla="*/ 914399 h 2853276"/>
                <a:gd name="connsiteX22" fmla="*/ 223669 w 2971800"/>
                <a:gd name="connsiteY22" fmla="*/ 952500 h 2853276"/>
                <a:gd name="connsiteX23" fmla="*/ 223669 w 2971800"/>
                <a:gd name="connsiteY23" fmla="*/ 1067619 h 2853276"/>
                <a:gd name="connsiteX24" fmla="*/ 223668 w 2971800"/>
                <a:gd name="connsiteY24" fmla="*/ 1067624 h 2853276"/>
                <a:gd name="connsiteX25" fmla="*/ 223668 w 2971800"/>
                <a:gd name="connsiteY25" fmla="*/ 1232722 h 2853276"/>
                <a:gd name="connsiteX26" fmla="*/ 223668 w 2971800"/>
                <a:gd name="connsiteY26" fmla="*/ 1980374 h 2853276"/>
                <a:gd name="connsiteX27" fmla="*/ 223668 w 2971800"/>
                <a:gd name="connsiteY27" fmla="*/ 2424873 h 2853276"/>
                <a:gd name="connsiteX28" fmla="*/ 223669 w 2971800"/>
                <a:gd name="connsiteY28" fmla="*/ 2424878 h 2853276"/>
                <a:gd name="connsiteX29" fmla="*/ 223669 w 2971800"/>
                <a:gd name="connsiteY29" fmla="*/ 2628898 h 2853276"/>
                <a:gd name="connsiteX30" fmla="*/ 261770 w 2971800"/>
                <a:gd name="connsiteY30" fmla="*/ 2666999 h 2853276"/>
                <a:gd name="connsiteX31" fmla="*/ 355601 w 2971800"/>
                <a:gd name="connsiteY31" fmla="*/ 2666999 h 2853276"/>
                <a:gd name="connsiteX32" fmla="*/ 414168 w 2971800"/>
                <a:gd name="connsiteY32" fmla="*/ 2666999 h 2853276"/>
                <a:gd name="connsiteX33" fmla="*/ 2476501 w 2971800"/>
                <a:gd name="connsiteY33" fmla="*/ 2666999 h 2853276"/>
                <a:gd name="connsiteX34" fmla="*/ 2539999 w 2971800"/>
                <a:gd name="connsiteY34" fmla="*/ 2666999 h 2853276"/>
                <a:gd name="connsiteX35" fmla="*/ 2628899 w 2971800"/>
                <a:gd name="connsiteY35" fmla="*/ 2666999 h 2853276"/>
                <a:gd name="connsiteX36" fmla="*/ 2667000 w 2971800"/>
                <a:gd name="connsiteY36" fmla="*/ 2628898 h 2853276"/>
                <a:gd name="connsiteX37" fmla="*/ 2667000 w 2971800"/>
                <a:gd name="connsiteY37" fmla="*/ 2455223 h 2853276"/>
                <a:gd name="connsiteX38" fmla="*/ 2667000 w 2971800"/>
                <a:gd name="connsiteY38" fmla="*/ 2400300 h 2853276"/>
                <a:gd name="connsiteX39" fmla="*/ 2667000 w 2971800"/>
                <a:gd name="connsiteY39" fmla="*/ 1195441 h 2853276"/>
                <a:gd name="connsiteX40" fmla="*/ 2667000 w 2971800"/>
                <a:gd name="connsiteY40" fmla="*/ 1164272 h 2853276"/>
                <a:gd name="connsiteX41" fmla="*/ 2667000 w 2971800"/>
                <a:gd name="connsiteY41" fmla="*/ 966843 h 2853276"/>
                <a:gd name="connsiteX42" fmla="*/ 2628899 w 2971800"/>
                <a:gd name="connsiteY42" fmla="*/ 928742 h 2853276"/>
                <a:gd name="connsiteX43" fmla="*/ 2476501 w 2971800"/>
                <a:gd name="connsiteY43" fmla="*/ 928742 h 2853276"/>
                <a:gd name="connsiteX44" fmla="*/ 2460973 w 2971800"/>
                <a:gd name="connsiteY44" fmla="*/ 935174 h 2853276"/>
                <a:gd name="connsiteX45" fmla="*/ 2460631 w 2971800"/>
                <a:gd name="connsiteY45" fmla="*/ 938567 h 2853276"/>
                <a:gd name="connsiteX46" fmla="*/ 2445712 w 2971800"/>
                <a:gd name="connsiteY46" fmla="*/ 986627 h 2853276"/>
                <a:gd name="connsiteX47" fmla="*/ 2438400 w 2971800"/>
                <a:gd name="connsiteY47" fmla="*/ 997472 h 2853276"/>
                <a:gd name="connsiteX48" fmla="*/ 2438400 w 2971800"/>
                <a:gd name="connsiteY48" fmla="*/ 1010574 h 2853276"/>
                <a:gd name="connsiteX49" fmla="*/ 2437856 w 2971800"/>
                <a:gd name="connsiteY49" fmla="*/ 1010278 h 2853276"/>
                <a:gd name="connsiteX50" fmla="*/ 2431166 w 2971800"/>
                <a:gd name="connsiteY50" fmla="*/ 1008202 h 2853276"/>
                <a:gd name="connsiteX51" fmla="*/ 2390842 w 2971800"/>
                <a:gd name="connsiteY51" fmla="*/ 1068009 h 2853276"/>
                <a:gd name="connsiteX52" fmla="*/ 2209800 w 2971800"/>
                <a:gd name="connsiteY52" fmla="*/ 1142999 h 2853276"/>
                <a:gd name="connsiteX53" fmla="*/ 1953768 w 2971800"/>
                <a:gd name="connsiteY53" fmla="*/ 886967 h 2853276"/>
                <a:gd name="connsiteX54" fmla="*/ 1958970 w 2971800"/>
                <a:gd name="connsiteY54" fmla="*/ 835368 h 2853276"/>
                <a:gd name="connsiteX55" fmla="*/ 1961119 w 2971800"/>
                <a:gd name="connsiteY55" fmla="*/ 828444 h 2853276"/>
                <a:gd name="connsiteX56" fmla="*/ 1961119 w 2971800"/>
                <a:gd name="connsiteY56" fmla="*/ 804440 h 2853276"/>
                <a:gd name="connsiteX57" fmla="*/ 1766276 w 2971800"/>
                <a:gd name="connsiteY57" fmla="*/ 609597 h 2853276"/>
                <a:gd name="connsiteX58" fmla="*/ 279406 w 2971800"/>
                <a:gd name="connsiteY58" fmla="*/ 0 h 2853276"/>
                <a:gd name="connsiteX59" fmla="*/ 2692394 w 2971800"/>
                <a:gd name="connsiteY59" fmla="*/ 0 h 2853276"/>
                <a:gd name="connsiteX60" fmla="*/ 2971800 w 2971800"/>
                <a:gd name="connsiteY60" fmla="*/ 279406 h 2853276"/>
                <a:gd name="connsiteX61" fmla="*/ 2971800 w 2971800"/>
                <a:gd name="connsiteY61" fmla="*/ 1396994 h 2853276"/>
                <a:gd name="connsiteX62" fmla="*/ 2968812 w 2971800"/>
                <a:gd name="connsiteY62" fmla="*/ 1426638 h 2853276"/>
                <a:gd name="connsiteX63" fmla="*/ 2971800 w 2971800"/>
                <a:gd name="connsiteY63" fmla="*/ 1456282 h 2853276"/>
                <a:gd name="connsiteX64" fmla="*/ 2971800 w 2971800"/>
                <a:gd name="connsiteY64" fmla="*/ 2573870 h 2853276"/>
                <a:gd name="connsiteX65" fmla="*/ 2692394 w 2971800"/>
                <a:gd name="connsiteY65" fmla="*/ 2853276 h 2853276"/>
                <a:gd name="connsiteX66" fmla="*/ 279406 w 2971800"/>
                <a:gd name="connsiteY66" fmla="*/ 2853276 h 2853276"/>
                <a:gd name="connsiteX67" fmla="*/ 0 w 2971800"/>
                <a:gd name="connsiteY67" fmla="*/ 2573870 h 2853276"/>
                <a:gd name="connsiteX68" fmla="*/ 0 w 2971800"/>
                <a:gd name="connsiteY68" fmla="*/ 1456282 h 2853276"/>
                <a:gd name="connsiteX69" fmla="*/ 2989 w 2971800"/>
                <a:gd name="connsiteY69" fmla="*/ 1426638 h 2853276"/>
                <a:gd name="connsiteX70" fmla="*/ 0 w 2971800"/>
                <a:gd name="connsiteY70" fmla="*/ 1396994 h 2853276"/>
                <a:gd name="connsiteX71" fmla="*/ 0 w 2971800"/>
                <a:gd name="connsiteY71" fmla="*/ 279406 h 2853276"/>
                <a:gd name="connsiteX72" fmla="*/ 279406 w 2971800"/>
                <a:gd name="connsiteY72" fmla="*/ 0 h 28532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2971800" h="2853276">
                  <a:moveTo>
                    <a:pt x="2163470" y="736619"/>
                  </a:moveTo>
                  <a:lnTo>
                    <a:pt x="2163470" y="832693"/>
                  </a:lnTo>
                  <a:lnTo>
                    <a:pt x="2068278" y="832693"/>
                  </a:lnTo>
                  <a:lnTo>
                    <a:pt x="2068278" y="922305"/>
                  </a:lnTo>
                  <a:lnTo>
                    <a:pt x="2163470" y="922305"/>
                  </a:lnTo>
                  <a:lnTo>
                    <a:pt x="2163470" y="1018379"/>
                  </a:lnTo>
                  <a:lnTo>
                    <a:pt x="2253082" y="1018379"/>
                  </a:lnTo>
                  <a:lnTo>
                    <a:pt x="2253082" y="922305"/>
                  </a:lnTo>
                  <a:lnTo>
                    <a:pt x="2348274" y="922305"/>
                  </a:lnTo>
                  <a:lnTo>
                    <a:pt x="2348274" y="832693"/>
                  </a:lnTo>
                  <a:lnTo>
                    <a:pt x="2253082" y="832693"/>
                  </a:lnTo>
                  <a:lnTo>
                    <a:pt x="2253082" y="736619"/>
                  </a:lnTo>
                  <a:close/>
                  <a:moveTo>
                    <a:pt x="652043" y="609597"/>
                  </a:moveTo>
                  <a:cubicBezTo>
                    <a:pt x="571336" y="609597"/>
                    <a:pt x="502091" y="658666"/>
                    <a:pt x="472512" y="728599"/>
                  </a:cubicBezTo>
                  <a:lnTo>
                    <a:pt x="470204" y="740028"/>
                  </a:lnTo>
                  <a:lnTo>
                    <a:pt x="469236" y="741464"/>
                  </a:lnTo>
                  <a:cubicBezTo>
                    <a:pt x="458311" y="767294"/>
                    <a:pt x="452269" y="795693"/>
                    <a:pt x="452269" y="825503"/>
                  </a:cubicBezTo>
                  <a:lnTo>
                    <a:pt x="452269" y="914399"/>
                  </a:lnTo>
                  <a:lnTo>
                    <a:pt x="414168" y="914399"/>
                  </a:lnTo>
                  <a:lnTo>
                    <a:pt x="376893" y="914399"/>
                  </a:lnTo>
                  <a:lnTo>
                    <a:pt x="342901" y="914399"/>
                  </a:lnTo>
                  <a:lnTo>
                    <a:pt x="261770" y="914399"/>
                  </a:lnTo>
                  <a:cubicBezTo>
                    <a:pt x="240727" y="914399"/>
                    <a:pt x="223669" y="931457"/>
                    <a:pt x="223669" y="952500"/>
                  </a:cubicBezTo>
                  <a:lnTo>
                    <a:pt x="223669" y="1067619"/>
                  </a:lnTo>
                  <a:lnTo>
                    <a:pt x="223668" y="1067624"/>
                  </a:lnTo>
                  <a:lnTo>
                    <a:pt x="223668" y="1232722"/>
                  </a:lnTo>
                  <a:lnTo>
                    <a:pt x="223668" y="1980374"/>
                  </a:lnTo>
                  <a:lnTo>
                    <a:pt x="223668" y="2424873"/>
                  </a:lnTo>
                  <a:lnTo>
                    <a:pt x="223669" y="2424878"/>
                  </a:lnTo>
                  <a:lnTo>
                    <a:pt x="223669" y="2628898"/>
                  </a:lnTo>
                  <a:cubicBezTo>
                    <a:pt x="223669" y="2649941"/>
                    <a:pt x="240727" y="2666999"/>
                    <a:pt x="261770" y="2666999"/>
                  </a:cubicBezTo>
                  <a:lnTo>
                    <a:pt x="355601" y="2666999"/>
                  </a:lnTo>
                  <a:lnTo>
                    <a:pt x="414168" y="2666999"/>
                  </a:lnTo>
                  <a:lnTo>
                    <a:pt x="2476501" y="2666999"/>
                  </a:lnTo>
                  <a:lnTo>
                    <a:pt x="2539999" y="2666999"/>
                  </a:lnTo>
                  <a:lnTo>
                    <a:pt x="2628899" y="2666999"/>
                  </a:lnTo>
                  <a:cubicBezTo>
                    <a:pt x="2649942" y="2666999"/>
                    <a:pt x="2667000" y="2649941"/>
                    <a:pt x="2667000" y="2628898"/>
                  </a:cubicBezTo>
                  <a:lnTo>
                    <a:pt x="2667000" y="2455223"/>
                  </a:lnTo>
                  <a:lnTo>
                    <a:pt x="2667000" y="2400300"/>
                  </a:lnTo>
                  <a:lnTo>
                    <a:pt x="2667000" y="1195441"/>
                  </a:lnTo>
                  <a:lnTo>
                    <a:pt x="2667000" y="1164272"/>
                  </a:lnTo>
                  <a:lnTo>
                    <a:pt x="2667000" y="966843"/>
                  </a:lnTo>
                  <a:cubicBezTo>
                    <a:pt x="2667000" y="945800"/>
                    <a:pt x="2649942" y="928742"/>
                    <a:pt x="2628899" y="928742"/>
                  </a:cubicBezTo>
                  <a:lnTo>
                    <a:pt x="2476501" y="928742"/>
                  </a:lnTo>
                  <a:lnTo>
                    <a:pt x="2460973" y="935174"/>
                  </a:lnTo>
                  <a:lnTo>
                    <a:pt x="2460631" y="938567"/>
                  </a:lnTo>
                  <a:cubicBezTo>
                    <a:pt x="2457220" y="955234"/>
                    <a:pt x="2452190" y="971311"/>
                    <a:pt x="2445712" y="986627"/>
                  </a:cubicBezTo>
                  <a:lnTo>
                    <a:pt x="2438400" y="997472"/>
                  </a:lnTo>
                  <a:lnTo>
                    <a:pt x="2438400" y="1010574"/>
                  </a:lnTo>
                  <a:lnTo>
                    <a:pt x="2437856" y="1010278"/>
                  </a:lnTo>
                  <a:lnTo>
                    <a:pt x="2431166" y="1008202"/>
                  </a:lnTo>
                  <a:lnTo>
                    <a:pt x="2390842" y="1068009"/>
                  </a:lnTo>
                  <a:cubicBezTo>
                    <a:pt x="2344510" y="1114342"/>
                    <a:pt x="2280502" y="1142999"/>
                    <a:pt x="2209800" y="1142999"/>
                  </a:cubicBezTo>
                  <a:cubicBezTo>
                    <a:pt x="2068397" y="1142999"/>
                    <a:pt x="1953768" y="1028370"/>
                    <a:pt x="1953768" y="886967"/>
                  </a:cubicBezTo>
                  <a:cubicBezTo>
                    <a:pt x="1953768" y="869292"/>
                    <a:pt x="1955559" y="852035"/>
                    <a:pt x="1958970" y="835368"/>
                  </a:cubicBezTo>
                  <a:lnTo>
                    <a:pt x="1961119" y="828444"/>
                  </a:lnTo>
                  <a:lnTo>
                    <a:pt x="1961119" y="804440"/>
                  </a:lnTo>
                  <a:cubicBezTo>
                    <a:pt x="1961119" y="696831"/>
                    <a:pt x="1873885" y="609597"/>
                    <a:pt x="1766276" y="609597"/>
                  </a:cubicBezTo>
                  <a:close/>
                  <a:moveTo>
                    <a:pt x="279406" y="0"/>
                  </a:moveTo>
                  <a:lnTo>
                    <a:pt x="2692394" y="0"/>
                  </a:lnTo>
                  <a:cubicBezTo>
                    <a:pt x="2846706" y="0"/>
                    <a:pt x="2971800" y="125094"/>
                    <a:pt x="2971800" y="279406"/>
                  </a:cubicBezTo>
                  <a:lnTo>
                    <a:pt x="2971800" y="1396994"/>
                  </a:lnTo>
                  <a:lnTo>
                    <a:pt x="2968812" y="1426638"/>
                  </a:lnTo>
                  <a:lnTo>
                    <a:pt x="2971800" y="1456282"/>
                  </a:lnTo>
                  <a:lnTo>
                    <a:pt x="2971800" y="2573870"/>
                  </a:lnTo>
                  <a:cubicBezTo>
                    <a:pt x="2971800" y="2728182"/>
                    <a:pt x="2846706" y="2853276"/>
                    <a:pt x="2692394" y="2853276"/>
                  </a:cubicBezTo>
                  <a:lnTo>
                    <a:pt x="279406" y="2853276"/>
                  </a:lnTo>
                  <a:cubicBezTo>
                    <a:pt x="125094" y="2853276"/>
                    <a:pt x="0" y="2728182"/>
                    <a:pt x="0" y="2573870"/>
                  </a:cubicBezTo>
                  <a:lnTo>
                    <a:pt x="0" y="1456282"/>
                  </a:lnTo>
                  <a:lnTo>
                    <a:pt x="2989" y="1426638"/>
                  </a:lnTo>
                  <a:lnTo>
                    <a:pt x="0" y="1396994"/>
                  </a:lnTo>
                  <a:lnTo>
                    <a:pt x="0" y="279406"/>
                  </a:lnTo>
                  <a:cubicBezTo>
                    <a:pt x="0" y="125094"/>
                    <a:pt x="125094" y="0"/>
                    <a:pt x="279406" y="0"/>
                  </a:cubicBezTo>
                  <a:close/>
                </a:path>
              </a:pathLst>
            </a:custGeom>
            <a:solidFill>
              <a:schemeClr val="bg1"/>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a:extLst>
                <a:ext uri="{FF2B5EF4-FFF2-40B4-BE49-F238E27FC236}">
                  <a16:creationId xmlns:a16="http://schemas.microsoft.com/office/drawing/2014/main" id="{A88FC365-8475-4626-AB69-F621EA5843E4}"/>
                </a:ext>
              </a:extLst>
            </p:cNvPr>
            <p:cNvSpPr txBox="1"/>
            <p:nvPr/>
          </p:nvSpPr>
          <p:spPr>
            <a:xfrm>
              <a:off x="8928709" y="3944200"/>
              <a:ext cx="448056" cy="400110"/>
            </a:xfrm>
            <a:prstGeom prst="rect">
              <a:avLst/>
            </a:prstGeom>
            <a:noFill/>
          </p:spPr>
          <p:txBody>
            <a:bodyPr wrap="square" rtlCol="0">
              <a:spAutoFit/>
            </a:bodyPr>
            <a:lstStyle/>
            <a:p>
              <a:pPr algn="ctr"/>
              <a:r>
                <a:rPr lang="en-US" sz="2000" dirty="0">
                  <a:solidFill>
                    <a:schemeClr val="bg1"/>
                  </a:solidFill>
                  <a:latin typeface="Bernard MT Condensed" panose="02050806060905020404" pitchFamily="18" charset="0"/>
                </a:rPr>
                <a:t>03</a:t>
              </a:r>
            </a:p>
          </p:txBody>
        </p:sp>
      </p:grpSp>
      <p:sp>
        <p:nvSpPr>
          <p:cNvPr id="49" name="TextBox 48">
            <a:extLst>
              <a:ext uri="{FF2B5EF4-FFF2-40B4-BE49-F238E27FC236}">
                <a16:creationId xmlns:a16="http://schemas.microsoft.com/office/drawing/2014/main" id="{EAD6E676-44F7-421D-8BED-A6CCA16AC19D}"/>
              </a:ext>
            </a:extLst>
          </p:cNvPr>
          <p:cNvSpPr txBox="1"/>
          <p:nvPr/>
        </p:nvSpPr>
        <p:spPr>
          <a:xfrm>
            <a:off x="374906" y="4861173"/>
            <a:ext cx="5264001" cy="1615827"/>
          </a:xfrm>
          <a:prstGeom prst="rect">
            <a:avLst/>
          </a:prstGeom>
          <a:noFill/>
          <a:effectLst/>
        </p:spPr>
        <p:txBody>
          <a:bodyPr wrap="square" rtlCol="0">
            <a:spAutoFit/>
          </a:bodyPr>
          <a:lstStyle/>
          <a:p>
            <a:pPr algn="r"/>
            <a:r>
              <a:rPr lang="en-US" sz="1400" dirty="0">
                <a:solidFill>
                  <a:srgbClr val="36B8E3"/>
                </a:solidFill>
                <a:latin typeface="Bernard MT Condensed" panose="02050806060905020404" pitchFamily="18" charset="0"/>
              </a:rPr>
              <a:t>LOREM IPSUM DOLOR 2020</a:t>
            </a:r>
          </a:p>
          <a:p>
            <a:pPr algn="r"/>
            <a:endParaRPr lang="en-US" sz="800" dirty="0">
              <a:solidFill>
                <a:srgbClr val="454545"/>
              </a:solidFill>
              <a:latin typeface="Bernard MT Condensed" panose="02050806060905020404" pitchFamily="18" charset="0"/>
            </a:endParaRPr>
          </a:p>
          <a:p>
            <a:pPr algn="r"/>
            <a:r>
              <a:rPr lang="en-US" sz="1300" dirty="0">
                <a:solidFill>
                  <a:srgbClr val="454545"/>
                </a:solidFill>
                <a:latin typeface="Candara" panose="020E0502030303020204" pitchFamily="34" charset="0"/>
              </a:rPr>
              <a:t>Lorem ipsum dolor sit amet, consectetur adipiscing elit, sed do eiusmod tempor incididunt ut labore et dolore magna aliqua. Lorem ipsum dolor sit amet, consectetur adipiscing elit, sed do eiusmod tempor.</a:t>
            </a:r>
          </a:p>
          <a:p>
            <a:pPr algn="r"/>
            <a:endParaRPr lang="en-US" sz="800" dirty="0">
              <a:solidFill>
                <a:srgbClr val="454545"/>
              </a:solidFill>
              <a:latin typeface="Candara" panose="020E0502030303020204" pitchFamily="34" charset="0"/>
            </a:endParaRPr>
          </a:p>
          <a:p>
            <a:pPr algn="r"/>
            <a:r>
              <a:rPr lang="en-US" sz="1300" dirty="0">
                <a:solidFill>
                  <a:srgbClr val="454545"/>
                </a:solidFill>
                <a:latin typeface="Candara" panose="020E0502030303020204" pitchFamily="34" charset="0"/>
              </a:rPr>
              <a:t>Lorem ipsum dolor sit amet, consectetur adipiscing elit, sed do eiusmod tempor incididunt ut labore et dolore magna aliqua.</a:t>
            </a:r>
          </a:p>
        </p:txBody>
      </p:sp>
      <p:sp>
        <p:nvSpPr>
          <p:cNvPr id="50" name="TextBox 49">
            <a:extLst>
              <a:ext uri="{FF2B5EF4-FFF2-40B4-BE49-F238E27FC236}">
                <a16:creationId xmlns:a16="http://schemas.microsoft.com/office/drawing/2014/main" id="{08B2D569-BAB0-46AB-9B6D-37D519D5660E}"/>
              </a:ext>
            </a:extLst>
          </p:cNvPr>
          <p:cNvSpPr txBox="1"/>
          <p:nvPr/>
        </p:nvSpPr>
        <p:spPr>
          <a:xfrm>
            <a:off x="6580917" y="4857222"/>
            <a:ext cx="5264001" cy="1615827"/>
          </a:xfrm>
          <a:prstGeom prst="rect">
            <a:avLst/>
          </a:prstGeom>
          <a:noFill/>
          <a:effectLst/>
        </p:spPr>
        <p:txBody>
          <a:bodyPr wrap="square" rtlCol="0">
            <a:spAutoFit/>
          </a:bodyPr>
          <a:lstStyle/>
          <a:p>
            <a:r>
              <a:rPr lang="en-US" sz="1400" dirty="0">
                <a:solidFill>
                  <a:srgbClr val="157EBF"/>
                </a:solidFill>
                <a:latin typeface="Bernard MT Condensed" panose="02050806060905020404" pitchFamily="18" charset="0"/>
              </a:rPr>
              <a:t>LOREM IPSUM DOLOR 2022</a:t>
            </a:r>
          </a:p>
          <a:p>
            <a:endParaRPr lang="en-US" sz="8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Lorem ipsum dolor sit amet, consectetur adipiscing elit, sed do eiusmod tempor.</a:t>
            </a:r>
          </a:p>
          <a:p>
            <a:endParaRPr lang="en-US" sz="800" dirty="0">
              <a:solidFill>
                <a:srgbClr val="454545"/>
              </a:solidFill>
              <a:latin typeface="Candara" panose="020E0502030303020204" pitchFamily="34"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a:t>
            </a:r>
          </a:p>
        </p:txBody>
      </p:sp>
      <p:sp>
        <p:nvSpPr>
          <p:cNvPr id="51" name="TextBox 50">
            <a:extLst>
              <a:ext uri="{FF2B5EF4-FFF2-40B4-BE49-F238E27FC236}">
                <a16:creationId xmlns:a16="http://schemas.microsoft.com/office/drawing/2014/main" id="{32B1B3E5-D459-47A7-A2B9-B4D8551439AD}"/>
              </a:ext>
            </a:extLst>
          </p:cNvPr>
          <p:cNvSpPr txBox="1"/>
          <p:nvPr/>
        </p:nvSpPr>
        <p:spPr>
          <a:xfrm>
            <a:off x="2581731" y="2080475"/>
            <a:ext cx="1685917" cy="338554"/>
          </a:xfrm>
          <a:prstGeom prst="rect">
            <a:avLst/>
          </a:prstGeom>
          <a:noFill/>
          <a:effectLst/>
        </p:spPr>
        <p:txBody>
          <a:bodyPr wrap="square" rtlCol="0">
            <a:spAutoFit/>
          </a:bodyPr>
          <a:lstStyle/>
          <a:p>
            <a:r>
              <a:rPr lang="en-US" sz="1600" dirty="0">
                <a:solidFill>
                  <a:schemeClr val="bg1"/>
                </a:solidFill>
                <a:latin typeface="Bernard MT Condensed" panose="02050806060905020404" pitchFamily="18" charset="0"/>
              </a:rPr>
              <a:t>LOREM IPSUM 01</a:t>
            </a:r>
          </a:p>
        </p:txBody>
      </p:sp>
      <p:sp>
        <p:nvSpPr>
          <p:cNvPr id="52" name="TextBox 51">
            <a:extLst>
              <a:ext uri="{FF2B5EF4-FFF2-40B4-BE49-F238E27FC236}">
                <a16:creationId xmlns:a16="http://schemas.microsoft.com/office/drawing/2014/main" id="{0EFEF521-3055-459F-A5A0-E3A41EA4A8D4}"/>
              </a:ext>
            </a:extLst>
          </p:cNvPr>
          <p:cNvSpPr txBox="1"/>
          <p:nvPr/>
        </p:nvSpPr>
        <p:spPr>
          <a:xfrm>
            <a:off x="3296267" y="3899802"/>
            <a:ext cx="1685917" cy="338554"/>
          </a:xfrm>
          <a:prstGeom prst="rect">
            <a:avLst/>
          </a:prstGeom>
          <a:noFill/>
          <a:effectLst/>
        </p:spPr>
        <p:txBody>
          <a:bodyPr wrap="square" rtlCol="0">
            <a:spAutoFit/>
          </a:bodyPr>
          <a:lstStyle/>
          <a:p>
            <a:r>
              <a:rPr lang="en-US" sz="1600" dirty="0">
                <a:solidFill>
                  <a:schemeClr val="bg1"/>
                </a:solidFill>
                <a:latin typeface="Bernard MT Condensed" panose="02050806060905020404" pitchFamily="18" charset="0"/>
              </a:rPr>
              <a:t>LOREM IPSUM 03</a:t>
            </a:r>
          </a:p>
        </p:txBody>
      </p:sp>
      <p:sp>
        <p:nvSpPr>
          <p:cNvPr id="53" name="TextBox 52">
            <a:extLst>
              <a:ext uri="{FF2B5EF4-FFF2-40B4-BE49-F238E27FC236}">
                <a16:creationId xmlns:a16="http://schemas.microsoft.com/office/drawing/2014/main" id="{1EFC95D2-59B6-464C-98CA-F0334710DD99}"/>
              </a:ext>
            </a:extLst>
          </p:cNvPr>
          <p:cNvSpPr txBox="1"/>
          <p:nvPr/>
        </p:nvSpPr>
        <p:spPr>
          <a:xfrm>
            <a:off x="2939631" y="2986344"/>
            <a:ext cx="1685917" cy="338554"/>
          </a:xfrm>
          <a:prstGeom prst="rect">
            <a:avLst/>
          </a:prstGeom>
          <a:noFill/>
          <a:effectLst/>
        </p:spPr>
        <p:txBody>
          <a:bodyPr wrap="square" rtlCol="0">
            <a:spAutoFit/>
          </a:bodyPr>
          <a:lstStyle/>
          <a:p>
            <a:r>
              <a:rPr lang="en-US" sz="1600" dirty="0">
                <a:solidFill>
                  <a:schemeClr val="bg1"/>
                </a:solidFill>
                <a:latin typeface="Bernard MT Condensed" panose="02050806060905020404" pitchFamily="18" charset="0"/>
              </a:rPr>
              <a:t>LOREM IPSUM 02</a:t>
            </a:r>
          </a:p>
        </p:txBody>
      </p:sp>
      <p:sp>
        <p:nvSpPr>
          <p:cNvPr id="54" name="TextBox 53">
            <a:extLst>
              <a:ext uri="{FF2B5EF4-FFF2-40B4-BE49-F238E27FC236}">
                <a16:creationId xmlns:a16="http://schemas.microsoft.com/office/drawing/2014/main" id="{F551FB8B-85D9-4FD0-A0EE-0B5DA41B1EA4}"/>
              </a:ext>
            </a:extLst>
          </p:cNvPr>
          <p:cNvSpPr txBox="1"/>
          <p:nvPr/>
        </p:nvSpPr>
        <p:spPr>
          <a:xfrm>
            <a:off x="7905113" y="2081564"/>
            <a:ext cx="1685917" cy="338554"/>
          </a:xfrm>
          <a:prstGeom prst="rect">
            <a:avLst/>
          </a:prstGeom>
          <a:noFill/>
          <a:effectLst/>
        </p:spPr>
        <p:txBody>
          <a:bodyPr wrap="square" rtlCol="0">
            <a:spAutoFit/>
          </a:bodyPr>
          <a:lstStyle/>
          <a:p>
            <a:pPr algn="r"/>
            <a:r>
              <a:rPr lang="en-US" sz="1600" dirty="0">
                <a:solidFill>
                  <a:schemeClr val="bg1"/>
                </a:solidFill>
                <a:latin typeface="Bernard MT Condensed" panose="02050806060905020404" pitchFamily="18" charset="0"/>
              </a:rPr>
              <a:t>LOREM IPSUM 01</a:t>
            </a:r>
          </a:p>
        </p:txBody>
      </p:sp>
      <p:sp>
        <p:nvSpPr>
          <p:cNvPr id="55" name="TextBox 54">
            <a:extLst>
              <a:ext uri="{FF2B5EF4-FFF2-40B4-BE49-F238E27FC236}">
                <a16:creationId xmlns:a16="http://schemas.microsoft.com/office/drawing/2014/main" id="{13B01303-8227-42C4-ABC2-FA6A91DF33D2}"/>
              </a:ext>
            </a:extLst>
          </p:cNvPr>
          <p:cNvSpPr txBox="1"/>
          <p:nvPr/>
        </p:nvSpPr>
        <p:spPr>
          <a:xfrm>
            <a:off x="7566452" y="2986344"/>
            <a:ext cx="1685917" cy="338554"/>
          </a:xfrm>
          <a:prstGeom prst="rect">
            <a:avLst/>
          </a:prstGeom>
          <a:noFill/>
          <a:effectLst/>
        </p:spPr>
        <p:txBody>
          <a:bodyPr wrap="square" rtlCol="0">
            <a:spAutoFit/>
          </a:bodyPr>
          <a:lstStyle/>
          <a:p>
            <a:pPr algn="r"/>
            <a:r>
              <a:rPr lang="en-US" sz="1600" dirty="0">
                <a:solidFill>
                  <a:schemeClr val="bg1"/>
                </a:solidFill>
                <a:latin typeface="Bernard MT Condensed" panose="02050806060905020404" pitchFamily="18" charset="0"/>
              </a:rPr>
              <a:t>LOREM IPSUM 02</a:t>
            </a:r>
          </a:p>
        </p:txBody>
      </p:sp>
      <p:sp>
        <p:nvSpPr>
          <p:cNvPr id="56" name="TextBox 55">
            <a:extLst>
              <a:ext uri="{FF2B5EF4-FFF2-40B4-BE49-F238E27FC236}">
                <a16:creationId xmlns:a16="http://schemas.microsoft.com/office/drawing/2014/main" id="{DCF767A6-6612-4DC3-AEDD-29EF0ADE1F86}"/>
              </a:ext>
            </a:extLst>
          </p:cNvPr>
          <p:cNvSpPr txBox="1"/>
          <p:nvPr/>
        </p:nvSpPr>
        <p:spPr>
          <a:xfrm>
            <a:off x="7232614" y="3910937"/>
            <a:ext cx="1685917" cy="338554"/>
          </a:xfrm>
          <a:prstGeom prst="rect">
            <a:avLst/>
          </a:prstGeom>
          <a:noFill/>
          <a:effectLst/>
        </p:spPr>
        <p:txBody>
          <a:bodyPr wrap="square" rtlCol="0">
            <a:spAutoFit/>
          </a:bodyPr>
          <a:lstStyle/>
          <a:p>
            <a:pPr algn="r"/>
            <a:r>
              <a:rPr lang="en-US" sz="1600" dirty="0">
                <a:solidFill>
                  <a:schemeClr val="bg1"/>
                </a:solidFill>
                <a:latin typeface="Bernard MT Condensed" panose="02050806060905020404" pitchFamily="18" charset="0"/>
              </a:rPr>
              <a:t>LOREM IPSUM 03</a:t>
            </a:r>
          </a:p>
        </p:txBody>
      </p:sp>
      <p:sp>
        <p:nvSpPr>
          <p:cNvPr id="57" name="TextBox 56">
            <a:extLst>
              <a:ext uri="{FF2B5EF4-FFF2-40B4-BE49-F238E27FC236}">
                <a16:creationId xmlns:a16="http://schemas.microsoft.com/office/drawing/2014/main" id="{D3BD907D-5384-41EF-9763-9851146E41F1}"/>
              </a:ext>
            </a:extLst>
          </p:cNvPr>
          <p:cNvSpPr txBox="1"/>
          <p:nvPr/>
        </p:nvSpPr>
        <p:spPr>
          <a:xfrm>
            <a:off x="2995012" y="258364"/>
            <a:ext cx="6025078" cy="1477328"/>
          </a:xfrm>
          <a:prstGeom prst="rect">
            <a:avLst/>
          </a:prstGeom>
          <a:noFill/>
        </p:spPr>
        <p:txBody>
          <a:bodyPr wrap="square" rtlCol="0">
            <a:spAutoFit/>
          </a:bodyPr>
          <a:lstStyle/>
          <a:p>
            <a:pPr algn="ctr"/>
            <a:r>
              <a:rPr lang="en-US" sz="4400" dirty="0">
                <a:solidFill>
                  <a:srgbClr val="454545"/>
                </a:solidFill>
                <a:latin typeface="Bernard MT Condensed" panose="02050806060905020404" pitchFamily="18" charset="0"/>
              </a:rPr>
              <a:t>TITLE GOES HERE</a:t>
            </a:r>
          </a:p>
          <a:p>
            <a:pPr algn="ctr"/>
            <a:r>
              <a:rPr lang="en-US" sz="1400" dirty="0">
                <a:solidFill>
                  <a:srgbClr val="454545"/>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rgbClr val="454545"/>
              </a:solidFill>
              <a:latin typeface="Candara" panose="020E0502030303020204" pitchFamily="34" charset="0"/>
            </a:endParaRPr>
          </a:p>
        </p:txBody>
      </p:sp>
      <p:grpSp>
        <p:nvGrpSpPr>
          <p:cNvPr id="64" name="Group 63">
            <a:extLst>
              <a:ext uri="{FF2B5EF4-FFF2-40B4-BE49-F238E27FC236}">
                <a16:creationId xmlns:a16="http://schemas.microsoft.com/office/drawing/2014/main" id="{32CB5291-7FB3-4049-A9D1-94B7644BA716}"/>
              </a:ext>
            </a:extLst>
          </p:cNvPr>
          <p:cNvGrpSpPr/>
          <p:nvPr/>
        </p:nvGrpSpPr>
        <p:grpSpPr>
          <a:xfrm>
            <a:off x="4722309" y="1798320"/>
            <a:ext cx="2743200" cy="4373880"/>
            <a:chOff x="4722309" y="1798320"/>
            <a:chExt cx="2743200" cy="4373880"/>
          </a:xfrm>
          <a:effectLst>
            <a:outerShdw blurRad="127000" dist="25400" sx="102000" sy="102000" algn="ctr" rotWithShape="0">
              <a:prstClr val="black">
                <a:alpha val="40000"/>
              </a:prstClr>
            </a:outerShdw>
          </a:effectLst>
        </p:grpSpPr>
        <p:sp>
          <p:nvSpPr>
            <p:cNvPr id="3" name="Rectangle 2">
              <a:extLst>
                <a:ext uri="{FF2B5EF4-FFF2-40B4-BE49-F238E27FC236}">
                  <a16:creationId xmlns:a16="http://schemas.microsoft.com/office/drawing/2014/main" id="{7654F69D-DCD7-4E81-BCCE-8080F3C57D89}"/>
                </a:ext>
              </a:extLst>
            </p:cNvPr>
            <p:cNvSpPr/>
            <p:nvPr/>
          </p:nvSpPr>
          <p:spPr>
            <a:xfrm>
              <a:off x="5981700" y="4419600"/>
              <a:ext cx="228600" cy="685800"/>
            </a:xfrm>
            <a:prstGeom prst="rect">
              <a:avLst/>
            </a:prstGeom>
            <a:gradFill>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Rounded Corners 1">
              <a:extLst>
                <a:ext uri="{FF2B5EF4-FFF2-40B4-BE49-F238E27FC236}">
                  <a16:creationId xmlns:a16="http://schemas.microsoft.com/office/drawing/2014/main" id="{6E6B8576-9CEF-4C60-B640-D78CE62DFDF1}"/>
                </a:ext>
              </a:extLst>
            </p:cNvPr>
            <p:cNvSpPr/>
            <p:nvPr/>
          </p:nvSpPr>
          <p:spPr>
            <a:xfrm>
              <a:off x="5867400" y="4953000"/>
              <a:ext cx="457200" cy="1219200"/>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a:extLst>
                <a:ext uri="{FF2B5EF4-FFF2-40B4-BE49-F238E27FC236}">
                  <a16:creationId xmlns:a16="http://schemas.microsoft.com/office/drawing/2014/main" id="{C8B1E71C-75EC-4FAB-B7C0-50F81B4C124D}"/>
                </a:ext>
              </a:extLst>
            </p:cNvPr>
            <p:cNvSpPr>
              <a:spLocks noChangeAspect="1"/>
            </p:cNvSpPr>
            <p:nvPr/>
          </p:nvSpPr>
          <p:spPr>
            <a:xfrm>
              <a:off x="4722309" y="1798320"/>
              <a:ext cx="2743200" cy="2743200"/>
            </a:xfrm>
            <a:prstGeom prst="ellipse">
              <a:avLst/>
            </a:prstGeom>
            <a:solidFill>
              <a:schemeClr val="bg1">
                <a:lumMod val="6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4" name="Oval 3">
              <a:extLst>
                <a:ext uri="{FF2B5EF4-FFF2-40B4-BE49-F238E27FC236}">
                  <a16:creationId xmlns:a16="http://schemas.microsoft.com/office/drawing/2014/main" id="{2CD390BC-0EDE-430B-8A89-134FD617B510}"/>
                </a:ext>
              </a:extLst>
            </p:cNvPr>
            <p:cNvSpPr>
              <a:spLocks noChangeAspect="1"/>
            </p:cNvSpPr>
            <p:nvPr/>
          </p:nvSpPr>
          <p:spPr>
            <a:xfrm>
              <a:off x="4998720" y="2072640"/>
              <a:ext cx="2194560" cy="2194560"/>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3" name="TextBox 62">
            <a:extLst>
              <a:ext uri="{FF2B5EF4-FFF2-40B4-BE49-F238E27FC236}">
                <a16:creationId xmlns:a16="http://schemas.microsoft.com/office/drawing/2014/main" id="{46C7019D-DA4A-46C7-810C-7D6AAB617194}"/>
              </a:ext>
            </a:extLst>
          </p:cNvPr>
          <p:cNvSpPr txBox="1"/>
          <p:nvPr/>
        </p:nvSpPr>
        <p:spPr>
          <a:xfrm>
            <a:off x="5303094" y="2744867"/>
            <a:ext cx="1542587" cy="861774"/>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LOREM IPSUM</a:t>
            </a:r>
          </a:p>
          <a:p>
            <a:pPr algn="ctr"/>
            <a:r>
              <a:rPr lang="en-US" sz="1200" dirty="0">
                <a:solidFill>
                  <a:schemeClr val="bg1"/>
                </a:solidFill>
                <a:latin typeface="Candara" panose="020E0502030303020204" pitchFamily="34" charset="0"/>
              </a:rPr>
              <a:t>Lorem ipsum dolor sit amet, consectetur adipiscing elit. </a:t>
            </a:r>
            <a:endParaRPr lang="en-US" sz="1200" dirty="0">
              <a:solidFill>
                <a:schemeClr val="bg1"/>
              </a:solidFill>
            </a:endParaRPr>
          </a:p>
        </p:txBody>
      </p:sp>
      <p:pic>
        <p:nvPicPr>
          <p:cNvPr id="47" name="Picture 46">
            <a:hlinkClick r:id="rId2"/>
            <a:extLst>
              <a:ext uri="{FF2B5EF4-FFF2-40B4-BE49-F238E27FC236}">
                <a16:creationId xmlns:a16="http://schemas.microsoft.com/office/drawing/2014/main" id="{12F1200E-07F2-42AF-BE17-52B17B5E7D6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38511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7"/>
                                        </p:tgtEl>
                                        <p:attrNameLst>
                                          <p:attrName>style.visibility</p:attrName>
                                        </p:attrNameLst>
                                      </p:cBhvr>
                                      <p:to>
                                        <p:strVal val="visible"/>
                                      </p:to>
                                    </p:set>
                                    <p:animEffect transition="in" filter="wipe(left)">
                                      <p:cBhvr>
                                        <p:cTn id="7" dur="1000"/>
                                        <p:tgtEl>
                                          <p:spTgt spid="57"/>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64"/>
                                        </p:tgtEl>
                                        <p:attrNameLst>
                                          <p:attrName>style.visibility</p:attrName>
                                        </p:attrNameLst>
                                      </p:cBhvr>
                                      <p:to>
                                        <p:strVal val="visible"/>
                                      </p:to>
                                    </p:set>
                                    <p:animEffect transition="in" filter="fade">
                                      <p:cBhvr>
                                        <p:cTn id="11" dur="1000"/>
                                        <p:tgtEl>
                                          <p:spTgt spid="64"/>
                                        </p:tgtEl>
                                      </p:cBhvr>
                                    </p:animEffect>
                                    <p:anim calcmode="lin" valueType="num">
                                      <p:cBhvr>
                                        <p:cTn id="12" dur="1000" fill="hold"/>
                                        <p:tgtEl>
                                          <p:spTgt spid="64"/>
                                        </p:tgtEl>
                                        <p:attrNameLst>
                                          <p:attrName>ppt_x</p:attrName>
                                        </p:attrNameLst>
                                      </p:cBhvr>
                                      <p:tavLst>
                                        <p:tav tm="0">
                                          <p:val>
                                            <p:strVal val="#ppt_x"/>
                                          </p:val>
                                        </p:tav>
                                        <p:tav tm="100000">
                                          <p:val>
                                            <p:strVal val="#ppt_x"/>
                                          </p:val>
                                        </p:tav>
                                      </p:tavLst>
                                    </p:anim>
                                    <p:anim calcmode="lin" valueType="num">
                                      <p:cBhvr>
                                        <p:cTn id="13" dur="1000" fill="hold"/>
                                        <p:tgtEl>
                                          <p:spTgt spid="64"/>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63"/>
                                        </p:tgtEl>
                                        <p:attrNameLst>
                                          <p:attrName>style.visibility</p:attrName>
                                        </p:attrNameLst>
                                      </p:cBhvr>
                                      <p:to>
                                        <p:strVal val="visible"/>
                                      </p:to>
                                    </p:set>
                                    <p:animEffect transition="in" filter="fade">
                                      <p:cBhvr>
                                        <p:cTn id="16" dur="1000"/>
                                        <p:tgtEl>
                                          <p:spTgt spid="63"/>
                                        </p:tgtEl>
                                      </p:cBhvr>
                                    </p:animEffect>
                                    <p:anim calcmode="lin" valueType="num">
                                      <p:cBhvr>
                                        <p:cTn id="17" dur="1000" fill="hold"/>
                                        <p:tgtEl>
                                          <p:spTgt spid="63"/>
                                        </p:tgtEl>
                                        <p:attrNameLst>
                                          <p:attrName>ppt_x</p:attrName>
                                        </p:attrNameLst>
                                      </p:cBhvr>
                                      <p:tavLst>
                                        <p:tav tm="0">
                                          <p:val>
                                            <p:strVal val="#ppt_x"/>
                                          </p:val>
                                        </p:tav>
                                        <p:tav tm="100000">
                                          <p:val>
                                            <p:strVal val="#ppt_x"/>
                                          </p:val>
                                        </p:tav>
                                      </p:tavLst>
                                    </p:anim>
                                    <p:anim calcmode="lin" valueType="num">
                                      <p:cBhvr>
                                        <p:cTn id="18" dur="1000" fill="hold"/>
                                        <p:tgtEl>
                                          <p:spTgt spid="63"/>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42" presetClass="entr" presetSubtype="0" fill="hold" grpId="0" nodeType="afterEffect">
                                  <p:stCondLst>
                                    <p:cond delay="0"/>
                                  </p:stCondLst>
                                  <p:childTnLst>
                                    <p:set>
                                      <p:cBhvr>
                                        <p:cTn id="21" dur="1" fill="hold">
                                          <p:stCondLst>
                                            <p:cond delay="0"/>
                                          </p:stCondLst>
                                        </p:cTn>
                                        <p:tgtEl>
                                          <p:spTgt spid="49"/>
                                        </p:tgtEl>
                                        <p:attrNameLst>
                                          <p:attrName>style.visibility</p:attrName>
                                        </p:attrNameLst>
                                      </p:cBhvr>
                                      <p:to>
                                        <p:strVal val="visible"/>
                                      </p:to>
                                    </p:set>
                                    <p:animEffect transition="in" filter="fade">
                                      <p:cBhvr>
                                        <p:cTn id="22" dur="1000"/>
                                        <p:tgtEl>
                                          <p:spTgt spid="49"/>
                                        </p:tgtEl>
                                      </p:cBhvr>
                                    </p:animEffect>
                                    <p:anim calcmode="lin" valueType="num">
                                      <p:cBhvr>
                                        <p:cTn id="23" dur="1000" fill="hold"/>
                                        <p:tgtEl>
                                          <p:spTgt spid="49"/>
                                        </p:tgtEl>
                                        <p:attrNameLst>
                                          <p:attrName>ppt_x</p:attrName>
                                        </p:attrNameLst>
                                      </p:cBhvr>
                                      <p:tavLst>
                                        <p:tav tm="0">
                                          <p:val>
                                            <p:strVal val="#ppt_x"/>
                                          </p:val>
                                        </p:tav>
                                        <p:tav tm="100000">
                                          <p:val>
                                            <p:strVal val="#ppt_x"/>
                                          </p:val>
                                        </p:tav>
                                      </p:tavLst>
                                    </p:anim>
                                    <p:anim calcmode="lin" valueType="num">
                                      <p:cBhvr>
                                        <p:cTn id="24" dur="1000" fill="hold"/>
                                        <p:tgtEl>
                                          <p:spTgt spid="49"/>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50"/>
                                        </p:tgtEl>
                                        <p:attrNameLst>
                                          <p:attrName>style.visibility</p:attrName>
                                        </p:attrNameLst>
                                      </p:cBhvr>
                                      <p:to>
                                        <p:strVal val="visible"/>
                                      </p:to>
                                    </p:set>
                                    <p:animEffect transition="in" filter="fade">
                                      <p:cBhvr>
                                        <p:cTn id="27" dur="1000"/>
                                        <p:tgtEl>
                                          <p:spTgt spid="50"/>
                                        </p:tgtEl>
                                      </p:cBhvr>
                                    </p:animEffect>
                                    <p:anim calcmode="lin" valueType="num">
                                      <p:cBhvr>
                                        <p:cTn id="28" dur="1000" fill="hold"/>
                                        <p:tgtEl>
                                          <p:spTgt spid="50"/>
                                        </p:tgtEl>
                                        <p:attrNameLst>
                                          <p:attrName>ppt_x</p:attrName>
                                        </p:attrNameLst>
                                      </p:cBhvr>
                                      <p:tavLst>
                                        <p:tav tm="0">
                                          <p:val>
                                            <p:strVal val="#ppt_x"/>
                                          </p:val>
                                        </p:tav>
                                        <p:tav tm="100000">
                                          <p:val>
                                            <p:strVal val="#ppt_x"/>
                                          </p:val>
                                        </p:tav>
                                      </p:tavLst>
                                    </p:anim>
                                    <p:anim calcmode="lin" valueType="num">
                                      <p:cBhvr>
                                        <p:cTn id="29" dur="1000" fill="hold"/>
                                        <p:tgtEl>
                                          <p:spTgt spid="50"/>
                                        </p:tgtEl>
                                        <p:attrNameLst>
                                          <p:attrName>ppt_y</p:attrName>
                                        </p:attrNameLst>
                                      </p:cBhvr>
                                      <p:tavLst>
                                        <p:tav tm="0">
                                          <p:val>
                                            <p:strVal val="#ppt_y+.1"/>
                                          </p:val>
                                        </p:tav>
                                        <p:tav tm="100000">
                                          <p:val>
                                            <p:strVal val="#ppt_y"/>
                                          </p:val>
                                        </p:tav>
                                      </p:tavLst>
                                    </p:anim>
                                  </p:childTnLst>
                                </p:cTn>
                              </p:par>
                            </p:childTnLst>
                          </p:cTn>
                        </p:par>
                        <p:par>
                          <p:cTn id="30" fill="hold">
                            <p:stCondLst>
                              <p:cond delay="3000"/>
                            </p:stCondLst>
                            <p:childTnLst>
                              <p:par>
                                <p:cTn id="31" presetID="22" presetClass="entr" presetSubtype="2" fill="hold" nodeType="afterEffect">
                                  <p:stCondLst>
                                    <p:cond delay="0"/>
                                  </p:stCondLst>
                                  <p:childTnLst>
                                    <p:set>
                                      <p:cBhvr>
                                        <p:cTn id="32" dur="1" fill="hold">
                                          <p:stCondLst>
                                            <p:cond delay="0"/>
                                          </p:stCondLst>
                                        </p:cTn>
                                        <p:tgtEl>
                                          <p:spTgt spid="65"/>
                                        </p:tgtEl>
                                        <p:attrNameLst>
                                          <p:attrName>style.visibility</p:attrName>
                                        </p:attrNameLst>
                                      </p:cBhvr>
                                      <p:to>
                                        <p:strVal val="visible"/>
                                      </p:to>
                                    </p:set>
                                    <p:animEffect transition="in" filter="wipe(right)">
                                      <p:cBhvr>
                                        <p:cTn id="33" dur="750"/>
                                        <p:tgtEl>
                                          <p:spTgt spid="65"/>
                                        </p:tgtEl>
                                      </p:cBhvr>
                                    </p:animEffect>
                                  </p:childTnLst>
                                </p:cTn>
                              </p:par>
                            </p:childTnLst>
                          </p:cTn>
                        </p:par>
                        <p:par>
                          <p:cTn id="34" fill="hold">
                            <p:stCondLst>
                              <p:cond delay="3750"/>
                            </p:stCondLst>
                            <p:childTnLst>
                              <p:par>
                                <p:cTn id="35" presetID="22" presetClass="entr" presetSubtype="8" fill="hold" grpId="0" nodeType="afterEffect">
                                  <p:stCondLst>
                                    <p:cond delay="0"/>
                                  </p:stCondLst>
                                  <p:childTnLst>
                                    <p:set>
                                      <p:cBhvr>
                                        <p:cTn id="36" dur="1" fill="hold">
                                          <p:stCondLst>
                                            <p:cond delay="0"/>
                                          </p:stCondLst>
                                        </p:cTn>
                                        <p:tgtEl>
                                          <p:spTgt spid="51"/>
                                        </p:tgtEl>
                                        <p:attrNameLst>
                                          <p:attrName>style.visibility</p:attrName>
                                        </p:attrNameLst>
                                      </p:cBhvr>
                                      <p:to>
                                        <p:strVal val="visible"/>
                                      </p:to>
                                    </p:set>
                                    <p:animEffect transition="in" filter="wipe(left)">
                                      <p:cBhvr>
                                        <p:cTn id="37" dur="750"/>
                                        <p:tgtEl>
                                          <p:spTgt spid="51"/>
                                        </p:tgtEl>
                                      </p:cBhvr>
                                    </p:animEffect>
                                  </p:childTnLst>
                                </p:cTn>
                              </p:par>
                            </p:childTnLst>
                          </p:cTn>
                        </p:par>
                        <p:par>
                          <p:cTn id="38" fill="hold">
                            <p:stCondLst>
                              <p:cond delay="4500"/>
                            </p:stCondLst>
                            <p:childTnLst>
                              <p:par>
                                <p:cTn id="39" presetID="22" presetClass="entr" presetSubtype="8" fill="hold" nodeType="afterEffect">
                                  <p:stCondLst>
                                    <p:cond delay="0"/>
                                  </p:stCondLst>
                                  <p:childTnLst>
                                    <p:set>
                                      <p:cBhvr>
                                        <p:cTn id="40" dur="1" fill="hold">
                                          <p:stCondLst>
                                            <p:cond delay="0"/>
                                          </p:stCondLst>
                                        </p:cTn>
                                        <p:tgtEl>
                                          <p:spTgt spid="68"/>
                                        </p:tgtEl>
                                        <p:attrNameLst>
                                          <p:attrName>style.visibility</p:attrName>
                                        </p:attrNameLst>
                                      </p:cBhvr>
                                      <p:to>
                                        <p:strVal val="visible"/>
                                      </p:to>
                                    </p:set>
                                    <p:animEffect transition="in" filter="wipe(left)">
                                      <p:cBhvr>
                                        <p:cTn id="41" dur="750"/>
                                        <p:tgtEl>
                                          <p:spTgt spid="68"/>
                                        </p:tgtEl>
                                      </p:cBhvr>
                                    </p:animEffect>
                                  </p:childTnLst>
                                </p:cTn>
                              </p:par>
                            </p:childTnLst>
                          </p:cTn>
                        </p:par>
                        <p:par>
                          <p:cTn id="42" fill="hold">
                            <p:stCondLst>
                              <p:cond delay="5250"/>
                            </p:stCondLst>
                            <p:childTnLst>
                              <p:par>
                                <p:cTn id="43" presetID="22" presetClass="entr" presetSubtype="2" fill="hold" grpId="0" nodeType="afterEffect">
                                  <p:stCondLst>
                                    <p:cond delay="0"/>
                                  </p:stCondLst>
                                  <p:childTnLst>
                                    <p:set>
                                      <p:cBhvr>
                                        <p:cTn id="44" dur="1" fill="hold">
                                          <p:stCondLst>
                                            <p:cond delay="0"/>
                                          </p:stCondLst>
                                        </p:cTn>
                                        <p:tgtEl>
                                          <p:spTgt spid="54"/>
                                        </p:tgtEl>
                                        <p:attrNameLst>
                                          <p:attrName>style.visibility</p:attrName>
                                        </p:attrNameLst>
                                      </p:cBhvr>
                                      <p:to>
                                        <p:strVal val="visible"/>
                                      </p:to>
                                    </p:set>
                                    <p:animEffect transition="in" filter="wipe(right)">
                                      <p:cBhvr>
                                        <p:cTn id="45" dur="750"/>
                                        <p:tgtEl>
                                          <p:spTgt spid="54"/>
                                        </p:tgtEl>
                                      </p:cBhvr>
                                    </p:animEffect>
                                  </p:childTnLst>
                                </p:cTn>
                              </p:par>
                            </p:childTnLst>
                          </p:cTn>
                        </p:par>
                        <p:par>
                          <p:cTn id="46" fill="hold">
                            <p:stCondLst>
                              <p:cond delay="6000"/>
                            </p:stCondLst>
                            <p:childTnLst>
                              <p:par>
                                <p:cTn id="47" presetID="22" presetClass="entr" presetSubtype="2" fill="hold" nodeType="afterEffect">
                                  <p:stCondLst>
                                    <p:cond delay="1000"/>
                                  </p:stCondLst>
                                  <p:childTnLst>
                                    <p:set>
                                      <p:cBhvr>
                                        <p:cTn id="48" dur="1" fill="hold">
                                          <p:stCondLst>
                                            <p:cond delay="0"/>
                                          </p:stCondLst>
                                        </p:cTn>
                                        <p:tgtEl>
                                          <p:spTgt spid="66"/>
                                        </p:tgtEl>
                                        <p:attrNameLst>
                                          <p:attrName>style.visibility</p:attrName>
                                        </p:attrNameLst>
                                      </p:cBhvr>
                                      <p:to>
                                        <p:strVal val="visible"/>
                                      </p:to>
                                    </p:set>
                                    <p:animEffect transition="in" filter="wipe(right)">
                                      <p:cBhvr>
                                        <p:cTn id="49" dur="750"/>
                                        <p:tgtEl>
                                          <p:spTgt spid="66"/>
                                        </p:tgtEl>
                                      </p:cBhvr>
                                    </p:animEffect>
                                  </p:childTnLst>
                                </p:cTn>
                              </p:par>
                            </p:childTnLst>
                          </p:cTn>
                        </p:par>
                        <p:par>
                          <p:cTn id="50" fill="hold">
                            <p:stCondLst>
                              <p:cond delay="7750"/>
                            </p:stCondLst>
                            <p:childTnLst>
                              <p:par>
                                <p:cTn id="51" presetID="22" presetClass="entr" presetSubtype="8" fill="hold" grpId="0" nodeType="afterEffect">
                                  <p:stCondLst>
                                    <p:cond delay="0"/>
                                  </p:stCondLst>
                                  <p:childTnLst>
                                    <p:set>
                                      <p:cBhvr>
                                        <p:cTn id="52" dur="1" fill="hold">
                                          <p:stCondLst>
                                            <p:cond delay="0"/>
                                          </p:stCondLst>
                                        </p:cTn>
                                        <p:tgtEl>
                                          <p:spTgt spid="53"/>
                                        </p:tgtEl>
                                        <p:attrNameLst>
                                          <p:attrName>style.visibility</p:attrName>
                                        </p:attrNameLst>
                                      </p:cBhvr>
                                      <p:to>
                                        <p:strVal val="visible"/>
                                      </p:to>
                                    </p:set>
                                    <p:animEffect transition="in" filter="wipe(left)">
                                      <p:cBhvr>
                                        <p:cTn id="53" dur="750"/>
                                        <p:tgtEl>
                                          <p:spTgt spid="53"/>
                                        </p:tgtEl>
                                      </p:cBhvr>
                                    </p:animEffect>
                                  </p:childTnLst>
                                </p:cTn>
                              </p:par>
                            </p:childTnLst>
                          </p:cTn>
                        </p:par>
                        <p:par>
                          <p:cTn id="54" fill="hold">
                            <p:stCondLst>
                              <p:cond delay="8500"/>
                            </p:stCondLst>
                            <p:childTnLst>
                              <p:par>
                                <p:cTn id="55" presetID="22" presetClass="entr" presetSubtype="8" fill="hold" nodeType="afterEffect">
                                  <p:stCondLst>
                                    <p:cond delay="0"/>
                                  </p:stCondLst>
                                  <p:childTnLst>
                                    <p:set>
                                      <p:cBhvr>
                                        <p:cTn id="56" dur="1" fill="hold">
                                          <p:stCondLst>
                                            <p:cond delay="0"/>
                                          </p:stCondLst>
                                        </p:cTn>
                                        <p:tgtEl>
                                          <p:spTgt spid="69"/>
                                        </p:tgtEl>
                                        <p:attrNameLst>
                                          <p:attrName>style.visibility</p:attrName>
                                        </p:attrNameLst>
                                      </p:cBhvr>
                                      <p:to>
                                        <p:strVal val="visible"/>
                                      </p:to>
                                    </p:set>
                                    <p:animEffect transition="in" filter="wipe(left)">
                                      <p:cBhvr>
                                        <p:cTn id="57" dur="750"/>
                                        <p:tgtEl>
                                          <p:spTgt spid="69"/>
                                        </p:tgtEl>
                                      </p:cBhvr>
                                    </p:animEffect>
                                  </p:childTnLst>
                                </p:cTn>
                              </p:par>
                            </p:childTnLst>
                          </p:cTn>
                        </p:par>
                        <p:par>
                          <p:cTn id="58" fill="hold">
                            <p:stCondLst>
                              <p:cond delay="9250"/>
                            </p:stCondLst>
                            <p:childTnLst>
                              <p:par>
                                <p:cTn id="59" presetID="22" presetClass="entr" presetSubtype="2" fill="hold" grpId="0" nodeType="afterEffect">
                                  <p:stCondLst>
                                    <p:cond delay="0"/>
                                  </p:stCondLst>
                                  <p:childTnLst>
                                    <p:set>
                                      <p:cBhvr>
                                        <p:cTn id="60" dur="1" fill="hold">
                                          <p:stCondLst>
                                            <p:cond delay="0"/>
                                          </p:stCondLst>
                                        </p:cTn>
                                        <p:tgtEl>
                                          <p:spTgt spid="55"/>
                                        </p:tgtEl>
                                        <p:attrNameLst>
                                          <p:attrName>style.visibility</p:attrName>
                                        </p:attrNameLst>
                                      </p:cBhvr>
                                      <p:to>
                                        <p:strVal val="visible"/>
                                      </p:to>
                                    </p:set>
                                    <p:animEffect transition="in" filter="wipe(right)">
                                      <p:cBhvr>
                                        <p:cTn id="61" dur="750"/>
                                        <p:tgtEl>
                                          <p:spTgt spid="55"/>
                                        </p:tgtEl>
                                      </p:cBhvr>
                                    </p:animEffect>
                                  </p:childTnLst>
                                </p:cTn>
                              </p:par>
                            </p:childTnLst>
                          </p:cTn>
                        </p:par>
                        <p:par>
                          <p:cTn id="62" fill="hold">
                            <p:stCondLst>
                              <p:cond delay="10000"/>
                            </p:stCondLst>
                            <p:childTnLst>
                              <p:par>
                                <p:cTn id="63" presetID="22" presetClass="entr" presetSubtype="2" fill="hold" nodeType="afterEffect">
                                  <p:stCondLst>
                                    <p:cond delay="1000"/>
                                  </p:stCondLst>
                                  <p:childTnLst>
                                    <p:set>
                                      <p:cBhvr>
                                        <p:cTn id="64" dur="1" fill="hold">
                                          <p:stCondLst>
                                            <p:cond delay="0"/>
                                          </p:stCondLst>
                                        </p:cTn>
                                        <p:tgtEl>
                                          <p:spTgt spid="67"/>
                                        </p:tgtEl>
                                        <p:attrNameLst>
                                          <p:attrName>style.visibility</p:attrName>
                                        </p:attrNameLst>
                                      </p:cBhvr>
                                      <p:to>
                                        <p:strVal val="visible"/>
                                      </p:to>
                                    </p:set>
                                    <p:animEffect transition="in" filter="wipe(right)">
                                      <p:cBhvr>
                                        <p:cTn id="65" dur="750"/>
                                        <p:tgtEl>
                                          <p:spTgt spid="67"/>
                                        </p:tgtEl>
                                      </p:cBhvr>
                                    </p:animEffect>
                                  </p:childTnLst>
                                </p:cTn>
                              </p:par>
                            </p:childTnLst>
                          </p:cTn>
                        </p:par>
                        <p:par>
                          <p:cTn id="66" fill="hold">
                            <p:stCondLst>
                              <p:cond delay="11750"/>
                            </p:stCondLst>
                            <p:childTnLst>
                              <p:par>
                                <p:cTn id="67" presetID="22" presetClass="entr" presetSubtype="8" fill="hold" grpId="0" nodeType="afterEffect">
                                  <p:stCondLst>
                                    <p:cond delay="0"/>
                                  </p:stCondLst>
                                  <p:childTnLst>
                                    <p:set>
                                      <p:cBhvr>
                                        <p:cTn id="68" dur="1" fill="hold">
                                          <p:stCondLst>
                                            <p:cond delay="0"/>
                                          </p:stCondLst>
                                        </p:cTn>
                                        <p:tgtEl>
                                          <p:spTgt spid="52"/>
                                        </p:tgtEl>
                                        <p:attrNameLst>
                                          <p:attrName>style.visibility</p:attrName>
                                        </p:attrNameLst>
                                      </p:cBhvr>
                                      <p:to>
                                        <p:strVal val="visible"/>
                                      </p:to>
                                    </p:set>
                                    <p:animEffect transition="in" filter="wipe(left)">
                                      <p:cBhvr>
                                        <p:cTn id="69" dur="750"/>
                                        <p:tgtEl>
                                          <p:spTgt spid="52"/>
                                        </p:tgtEl>
                                      </p:cBhvr>
                                    </p:animEffect>
                                  </p:childTnLst>
                                </p:cTn>
                              </p:par>
                            </p:childTnLst>
                          </p:cTn>
                        </p:par>
                        <p:par>
                          <p:cTn id="70" fill="hold">
                            <p:stCondLst>
                              <p:cond delay="12500"/>
                            </p:stCondLst>
                            <p:childTnLst>
                              <p:par>
                                <p:cTn id="71" presetID="22" presetClass="entr" presetSubtype="8" fill="hold" nodeType="afterEffect">
                                  <p:stCondLst>
                                    <p:cond delay="0"/>
                                  </p:stCondLst>
                                  <p:childTnLst>
                                    <p:set>
                                      <p:cBhvr>
                                        <p:cTn id="72" dur="1" fill="hold">
                                          <p:stCondLst>
                                            <p:cond delay="0"/>
                                          </p:stCondLst>
                                        </p:cTn>
                                        <p:tgtEl>
                                          <p:spTgt spid="70"/>
                                        </p:tgtEl>
                                        <p:attrNameLst>
                                          <p:attrName>style.visibility</p:attrName>
                                        </p:attrNameLst>
                                      </p:cBhvr>
                                      <p:to>
                                        <p:strVal val="visible"/>
                                      </p:to>
                                    </p:set>
                                    <p:animEffect transition="in" filter="wipe(left)">
                                      <p:cBhvr>
                                        <p:cTn id="73" dur="750"/>
                                        <p:tgtEl>
                                          <p:spTgt spid="70"/>
                                        </p:tgtEl>
                                      </p:cBhvr>
                                    </p:animEffect>
                                  </p:childTnLst>
                                </p:cTn>
                              </p:par>
                            </p:childTnLst>
                          </p:cTn>
                        </p:par>
                        <p:par>
                          <p:cTn id="74" fill="hold">
                            <p:stCondLst>
                              <p:cond delay="13250"/>
                            </p:stCondLst>
                            <p:childTnLst>
                              <p:par>
                                <p:cTn id="75" presetID="22" presetClass="entr" presetSubtype="2" fill="hold" grpId="0" nodeType="afterEffect">
                                  <p:stCondLst>
                                    <p:cond delay="0"/>
                                  </p:stCondLst>
                                  <p:childTnLst>
                                    <p:set>
                                      <p:cBhvr>
                                        <p:cTn id="76" dur="1" fill="hold">
                                          <p:stCondLst>
                                            <p:cond delay="0"/>
                                          </p:stCondLst>
                                        </p:cTn>
                                        <p:tgtEl>
                                          <p:spTgt spid="56"/>
                                        </p:tgtEl>
                                        <p:attrNameLst>
                                          <p:attrName>style.visibility</p:attrName>
                                        </p:attrNameLst>
                                      </p:cBhvr>
                                      <p:to>
                                        <p:strVal val="visible"/>
                                      </p:to>
                                    </p:set>
                                    <p:animEffect transition="in" filter="wipe(right)">
                                      <p:cBhvr>
                                        <p:cTn id="77" dur="750"/>
                                        <p:tgtEl>
                                          <p:spTgt spid="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p:bldP spid="50" grpId="0"/>
      <p:bldP spid="51" grpId="0"/>
      <p:bldP spid="52" grpId="0"/>
      <p:bldP spid="53" grpId="0"/>
      <p:bldP spid="54" grpId="0"/>
      <p:bldP spid="55" grpId="0"/>
      <p:bldP spid="56" grpId="0"/>
      <p:bldP spid="57" grpId="0"/>
      <p:bldP spid="6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1783</TotalTime>
  <Words>1455</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391</cp:revision>
  <dcterms:created xsi:type="dcterms:W3CDTF">2016-09-28T22:08:47Z</dcterms:created>
  <dcterms:modified xsi:type="dcterms:W3CDTF">2019-10-01T21:35:25Z</dcterms:modified>
</cp:coreProperties>
</file>