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44D7FB"/>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239BD3"/>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548235"/>
            </a:solidFill>
          </c:spPr>
          <c:invertIfNegative val="0"/>
          <c:dPt>
            <c:idx val="0"/>
            <c:invertIfNegative val="0"/>
            <c:bubble3D val="0"/>
            <c:spPr>
              <a:solidFill>
                <a:srgbClr val="0967B9"/>
              </a:solidFill>
            </c:spPr>
            <c:extLst>
              <c:ext xmlns:c16="http://schemas.microsoft.com/office/drawing/2014/chart" uri="{C3380CC4-5D6E-409C-BE32-E72D297353CC}">
                <c16:uniqueId val="{00000000-259B-4B5A-A541-1CC9A7B1B953}"/>
              </c:ext>
            </c:extLst>
          </c:dPt>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txPr>
          <a:bodyPr/>
          <a:lstStyle/>
          <a:p>
            <a:pPr>
              <a:defRPr>
                <a:solidFill>
                  <a:srgbClr val="454545"/>
                </a:solidFill>
              </a:defRPr>
            </a:pPr>
            <a:endParaRPr lang="en-US"/>
          </a:p>
        </c:txPr>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txPr>
          <a:bodyPr/>
          <a:lstStyle/>
          <a:p>
            <a:pPr>
              <a:defRPr>
                <a:solidFill>
                  <a:srgbClr val="454545"/>
                </a:solidFill>
              </a:defRPr>
            </a:pPr>
            <a:endParaRPr lang="en-US"/>
          </a:p>
        </c:txPr>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txPr>
        <a:bodyPr/>
        <a:lstStyle/>
        <a:p>
          <a:pPr>
            <a:defRPr>
              <a:solidFill>
                <a:srgbClr val="454545"/>
              </a:solidFill>
            </a:defRPr>
          </a:pPr>
          <a:endParaRPr lang="en-US"/>
        </a:p>
      </c:txPr>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17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44D7FB"/>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38600" y="5051038"/>
            <a:ext cx="3657600" cy="1785104"/>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02</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03</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8ADA5B4F-2950-4233-9FC6-0BDFB3E231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390</cp:revision>
  <dcterms:created xsi:type="dcterms:W3CDTF">2016-09-28T22:08:47Z</dcterms:created>
  <dcterms:modified xsi:type="dcterms:W3CDTF">2019-10-01T21:34:29Z</dcterms:modified>
</cp:coreProperties>
</file>