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46541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3BDC0673-0C69-4AE4-8A56-EC004030B361}"/>
              </a:ext>
            </a:extLst>
          </p:cNvPr>
          <p:cNvSpPr/>
          <p:nvPr/>
        </p:nvSpPr>
        <p:spPr>
          <a:xfrm>
            <a:off x="381000" y="3348095"/>
            <a:ext cx="4142853" cy="1991756"/>
          </a:xfrm>
          <a:custGeom>
            <a:avLst/>
            <a:gdLst>
              <a:gd name="connsiteX0" fmla="*/ 0 w 4754880"/>
              <a:gd name="connsiteY0" fmla="*/ 0 h 2286000"/>
              <a:gd name="connsiteX1" fmla="*/ 4754880 w 4754880"/>
              <a:gd name="connsiteY1" fmla="*/ 0 h 2286000"/>
              <a:gd name="connsiteX2" fmla="*/ 4754880 w 4754880"/>
              <a:gd name="connsiteY2" fmla="*/ 1 h 2286000"/>
              <a:gd name="connsiteX3" fmla="*/ 4732020 w 4754880"/>
              <a:gd name="connsiteY3" fmla="*/ 1 h 2286000"/>
              <a:gd name="connsiteX4" fmla="*/ 4160520 w 4754880"/>
              <a:gd name="connsiteY4" fmla="*/ 1143000 h 2286000"/>
              <a:gd name="connsiteX5" fmla="*/ 4732020 w 4754880"/>
              <a:gd name="connsiteY5" fmla="*/ 2285999 h 2286000"/>
              <a:gd name="connsiteX6" fmla="*/ 4754880 w 4754880"/>
              <a:gd name="connsiteY6" fmla="*/ 2285999 h 2286000"/>
              <a:gd name="connsiteX7" fmla="*/ 4754880 w 4754880"/>
              <a:gd name="connsiteY7" fmla="*/ 2286000 h 2286000"/>
              <a:gd name="connsiteX8" fmla="*/ 0 w 4754880"/>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54880" h="2286000">
                <a:moveTo>
                  <a:pt x="0" y="0"/>
                </a:moveTo>
                <a:lnTo>
                  <a:pt x="4754880" y="0"/>
                </a:lnTo>
                <a:lnTo>
                  <a:pt x="4754880" y="1"/>
                </a:lnTo>
                <a:lnTo>
                  <a:pt x="4732020" y="1"/>
                </a:lnTo>
                <a:lnTo>
                  <a:pt x="4160520" y="1143000"/>
                </a:lnTo>
                <a:lnTo>
                  <a:pt x="4732020" y="2285999"/>
                </a:lnTo>
                <a:lnTo>
                  <a:pt x="4754880" y="2285999"/>
                </a:lnTo>
                <a:lnTo>
                  <a:pt x="4754880" y="2286000"/>
                </a:lnTo>
                <a:lnTo>
                  <a:pt x="0" y="228600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57AA9261-6F6C-4235-A509-19E7482E9553}"/>
              </a:ext>
            </a:extLst>
          </p:cNvPr>
          <p:cNvSpPr/>
          <p:nvPr/>
        </p:nvSpPr>
        <p:spPr>
          <a:xfrm>
            <a:off x="6099048" y="1207008"/>
            <a:ext cx="5890288" cy="995878"/>
          </a:xfrm>
          <a:custGeom>
            <a:avLst/>
            <a:gdLst>
              <a:gd name="connsiteX0" fmla="*/ 0 w 5890288"/>
              <a:gd name="connsiteY0" fmla="*/ 0 h 995878"/>
              <a:gd name="connsiteX1" fmla="*/ 971977 w 5890288"/>
              <a:gd name="connsiteY1" fmla="*/ 0 h 995878"/>
              <a:gd name="connsiteX2" fmla="*/ 4918311 w 5890288"/>
              <a:gd name="connsiteY2" fmla="*/ 0 h 995878"/>
              <a:gd name="connsiteX3" fmla="*/ 5890288 w 5890288"/>
              <a:gd name="connsiteY3" fmla="*/ 0 h 995878"/>
              <a:gd name="connsiteX4" fmla="*/ 5890288 w 5890288"/>
              <a:gd name="connsiteY4" fmla="*/ 995878 h 995878"/>
              <a:gd name="connsiteX5" fmla="*/ 4918311 w 5890288"/>
              <a:gd name="connsiteY5" fmla="*/ 995878 h 995878"/>
              <a:gd name="connsiteX6" fmla="*/ 1469067 w 5890288"/>
              <a:gd name="connsiteY6" fmla="*/ 995878 h 995878"/>
              <a:gd name="connsiteX7" fmla="*/ 497090 w 5890288"/>
              <a:gd name="connsiteY7" fmla="*/ 995878 h 995878"/>
              <a:gd name="connsiteX8" fmla="*/ 1328 w 5890288"/>
              <a:gd name="connsiteY8" fmla="*/ 4356 h 995878"/>
              <a:gd name="connsiteX9" fmla="*/ 0 w 5890288"/>
              <a:gd name="connsiteY9" fmla="*/ 4356 h 995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90288" h="995878">
                <a:moveTo>
                  <a:pt x="0" y="0"/>
                </a:moveTo>
                <a:lnTo>
                  <a:pt x="971977" y="0"/>
                </a:lnTo>
                <a:lnTo>
                  <a:pt x="4918311" y="0"/>
                </a:lnTo>
                <a:lnTo>
                  <a:pt x="5890288" y="0"/>
                </a:lnTo>
                <a:lnTo>
                  <a:pt x="5890288" y="995878"/>
                </a:lnTo>
                <a:lnTo>
                  <a:pt x="4918311" y="995878"/>
                </a:lnTo>
                <a:lnTo>
                  <a:pt x="1469067" y="995878"/>
                </a:lnTo>
                <a:lnTo>
                  <a:pt x="497090" y="995878"/>
                </a:lnTo>
                <a:lnTo>
                  <a:pt x="1328" y="4356"/>
                </a:lnTo>
                <a:lnTo>
                  <a:pt x="0" y="4356"/>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CB4F8B4B-8E63-4B05-B07E-E622743AB117}"/>
              </a:ext>
            </a:extLst>
          </p:cNvPr>
          <p:cNvSpPr/>
          <p:nvPr/>
        </p:nvSpPr>
        <p:spPr>
          <a:xfrm>
            <a:off x="381000" y="5430144"/>
            <a:ext cx="6083786" cy="995878"/>
          </a:xfrm>
          <a:custGeom>
            <a:avLst/>
            <a:gdLst>
              <a:gd name="connsiteX0" fmla="*/ 0 w 6982548"/>
              <a:gd name="connsiteY0" fmla="*/ 0 h 1143000"/>
              <a:gd name="connsiteX1" fmla="*/ 6417083 w 6982548"/>
              <a:gd name="connsiteY1" fmla="*/ 0 h 1143000"/>
              <a:gd name="connsiteX2" fmla="*/ 6414065 w 6982548"/>
              <a:gd name="connsiteY2" fmla="*/ 6035 h 1143000"/>
              <a:gd name="connsiteX3" fmla="*/ 6982548 w 6982548"/>
              <a:gd name="connsiteY3" fmla="*/ 1143000 h 1143000"/>
              <a:gd name="connsiteX4" fmla="*/ 0 w 6982548"/>
              <a:gd name="connsiteY4" fmla="*/ 114300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82548" h="1143000">
                <a:moveTo>
                  <a:pt x="0" y="0"/>
                </a:moveTo>
                <a:lnTo>
                  <a:pt x="6417083" y="0"/>
                </a:lnTo>
                <a:lnTo>
                  <a:pt x="6414065" y="6035"/>
                </a:lnTo>
                <a:lnTo>
                  <a:pt x="6982548" y="1143000"/>
                </a:lnTo>
                <a:lnTo>
                  <a:pt x="0" y="1143000"/>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Hexagon 14">
            <a:extLst>
              <a:ext uri="{FF2B5EF4-FFF2-40B4-BE49-F238E27FC236}">
                <a16:creationId xmlns:a16="http://schemas.microsoft.com/office/drawing/2014/main" id="{F17B5B8C-D127-424A-B77D-B0989264054F}"/>
              </a:ext>
            </a:extLst>
          </p:cNvPr>
          <p:cNvSpPr/>
          <p:nvPr/>
        </p:nvSpPr>
        <p:spPr>
          <a:xfrm>
            <a:off x="4165337" y="1223555"/>
            <a:ext cx="2257324" cy="1991756"/>
          </a:xfrm>
          <a:prstGeom prst="hexagon">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Hexagon 17">
            <a:extLst>
              <a:ext uri="{FF2B5EF4-FFF2-40B4-BE49-F238E27FC236}">
                <a16:creationId xmlns:a16="http://schemas.microsoft.com/office/drawing/2014/main" id="{D7A2B46B-FFAA-42F8-B88D-58076229E296}"/>
              </a:ext>
            </a:extLst>
          </p:cNvPr>
          <p:cNvSpPr/>
          <p:nvPr/>
        </p:nvSpPr>
        <p:spPr>
          <a:xfrm>
            <a:off x="6128816" y="4439524"/>
            <a:ext cx="2257324" cy="1991756"/>
          </a:xfrm>
          <a:prstGeom prst="hexagon">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Hexagon 19">
            <a:extLst>
              <a:ext uri="{FF2B5EF4-FFF2-40B4-BE49-F238E27FC236}">
                <a16:creationId xmlns:a16="http://schemas.microsoft.com/office/drawing/2014/main" id="{CC898046-72F4-4984-9C14-24B1FE0760D3}"/>
              </a:ext>
            </a:extLst>
          </p:cNvPr>
          <p:cNvSpPr/>
          <p:nvPr/>
        </p:nvSpPr>
        <p:spPr>
          <a:xfrm>
            <a:off x="4165337" y="3348095"/>
            <a:ext cx="2257324" cy="1991756"/>
          </a:xfrm>
          <a:prstGeom prst="hexagon">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Hexagon 21">
            <a:extLst>
              <a:ext uri="{FF2B5EF4-FFF2-40B4-BE49-F238E27FC236}">
                <a16:creationId xmlns:a16="http://schemas.microsoft.com/office/drawing/2014/main" id="{D22DFAEF-260B-4F45-AA67-134CC6F09F5B}"/>
              </a:ext>
            </a:extLst>
          </p:cNvPr>
          <p:cNvSpPr/>
          <p:nvPr/>
        </p:nvSpPr>
        <p:spPr>
          <a:xfrm>
            <a:off x="6128816" y="2285825"/>
            <a:ext cx="2257324" cy="1991756"/>
          </a:xfrm>
          <a:prstGeom prst="hexagon">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B234DF10-B736-448F-B166-B4468CF07F59}"/>
              </a:ext>
            </a:extLst>
          </p:cNvPr>
          <p:cNvSpPr/>
          <p:nvPr/>
        </p:nvSpPr>
        <p:spPr>
          <a:xfrm>
            <a:off x="8037576" y="2285825"/>
            <a:ext cx="3946333" cy="1991756"/>
          </a:xfrm>
          <a:custGeom>
            <a:avLst/>
            <a:gdLst>
              <a:gd name="connsiteX0" fmla="*/ 0 w 3946333"/>
              <a:gd name="connsiteY0" fmla="*/ 0 h 1991756"/>
              <a:gd name="connsiteX1" fmla="*/ 971977 w 3946333"/>
              <a:gd name="connsiteY1" fmla="*/ 0 h 1991756"/>
              <a:gd name="connsiteX2" fmla="*/ 2974356 w 3946333"/>
              <a:gd name="connsiteY2" fmla="*/ 0 h 1991756"/>
              <a:gd name="connsiteX3" fmla="*/ 3946333 w 3946333"/>
              <a:gd name="connsiteY3" fmla="*/ 0 h 1991756"/>
              <a:gd name="connsiteX4" fmla="*/ 3946333 w 3946333"/>
              <a:gd name="connsiteY4" fmla="*/ 1991756 h 1991756"/>
              <a:gd name="connsiteX5" fmla="*/ 2974356 w 3946333"/>
              <a:gd name="connsiteY5" fmla="*/ 1991756 h 1991756"/>
              <a:gd name="connsiteX6" fmla="*/ 971977 w 3946333"/>
              <a:gd name="connsiteY6" fmla="*/ 1991756 h 1991756"/>
              <a:gd name="connsiteX7" fmla="*/ 0 w 3946333"/>
              <a:gd name="connsiteY7" fmla="*/ 1991756 h 1991756"/>
              <a:gd name="connsiteX8" fmla="*/ 0 w 3946333"/>
              <a:gd name="connsiteY8" fmla="*/ 1991755 h 1991756"/>
              <a:gd name="connsiteX9" fmla="*/ 20852 w 3946333"/>
              <a:gd name="connsiteY9" fmla="*/ 1991755 h 1991756"/>
              <a:gd name="connsiteX10" fmla="*/ 518791 w 3946333"/>
              <a:gd name="connsiteY10" fmla="*/ 995878 h 1991756"/>
              <a:gd name="connsiteX11" fmla="*/ 20852 w 3946333"/>
              <a:gd name="connsiteY11" fmla="*/ 1 h 1991756"/>
              <a:gd name="connsiteX12" fmla="*/ 0 w 3946333"/>
              <a:gd name="connsiteY12" fmla="*/ 1 h 1991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946333" h="1991756">
                <a:moveTo>
                  <a:pt x="0" y="0"/>
                </a:moveTo>
                <a:lnTo>
                  <a:pt x="971977" y="0"/>
                </a:lnTo>
                <a:lnTo>
                  <a:pt x="2974356" y="0"/>
                </a:lnTo>
                <a:lnTo>
                  <a:pt x="3946333" y="0"/>
                </a:lnTo>
                <a:lnTo>
                  <a:pt x="3946333" y="1991756"/>
                </a:lnTo>
                <a:lnTo>
                  <a:pt x="2974356" y="1991756"/>
                </a:lnTo>
                <a:lnTo>
                  <a:pt x="971977" y="1991756"/>
                </a:lnTo>
                <a:lnTo>
                  <a:pt x="0" y="1991756"/>
                </a:lnTo>
                <a:lnTo>
                  <a:pt x="0" y="1991755"/>
                </a:lnTo>
                <a:lnTo>
                  <a:pt x="20852" y="1991755"/>
                </a:lnTo>
                <a:lnTo>
                  <a:pt x="518791" y="995878"/>
                </a:lnTo>
                <a:lnTo>
                  <a:pt x="20852" y="1"/>
                </a:lnTo>
                <a:lnTo>
                  <a:pt x="0" y="1"/>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Hexagon 37">
            <a:extLst>
              <a:ext uri="{FF2B5EF4-FFF2-40B4-BE49-F238E27FC236}">
                <a16:creationId xmlns:a16="http://schemas.microsoft.com/office/drawing/2014/main" id="{75FE6C99-1221-4F95-BC3E-B6A7519B7615}"/>
              </a:ext>
            </a:extLst>
          </p:cNvPr>
          <p:cNvSpPr>
            <a:spLocks noChangeAspect="1"/>
          </p:cNvSpPr>
          <p:nvPr/>
        </p:nvSpPr>
        <p:spPr>
          <a:xfrm>
            <a:off x="4333879" y="1375649"/>
            <a:ext cx="1920240" cy="1694330"/>
          </a:xfrm>
          <a:prstGeom prst="hexagon">
            <a:avLst/>
          </a:prstGeom>
          <a:solidFill>
            <a:schemeClr val="bg1"/>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Hexagon 38">
            <a:extLst>
              <a:ext uri="{FF2B5EF4-FFF2-40B4-BE49-F238E27FC236}">
                <a16:creationId xmlns:a16="http://schemas.microsoft.com/office/drawing/2014/main" id="{6A685D65-7EE9-47FD-A3AA-BE673F9F57CA}"/>
              </a:ext>
            </a:extLst>
          </p:cNvPr>
          <p:cNvSpPr>
            <a:spLocks noChangeAspect="1"/>
          </p:cNvSpPr>
          <p:nvPr/>
        </p:nvSpPr>
        <p:spPr>
          <a:xfrm>
            <a:off x="6297358" y="2434538"/>
            <a:ext cx="1920240" cy="1694330"/>
          </a:xfrm>
          <a:prstGeom prst="hexagon">
            <a:avLst/>
          </a:prstGeom>
          <a:solidFill>
            <a:schemeClr val="bg1"/>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Hexagon 39">
            <a:extLst>
              <a:ext uri="{FF2B5EF4-FFF2-40B4-BE49-F238E27FC236}">
                <a16:creationId xmlns:a16="http://schemas.microsoft.com/office/drawing/2014/main" id="{790257DD-A92A-46F3-97AC-75FEE49851F5}"/>
              </a:ext>
            </a:extLst>
          </p:cNvPr>
          <p:cNvSpPr>
            <a:spLocks noChangeAspect="1"/>
          </p:cNvSpPr>
          <p:nvPr/>
        </p:nvSpPr>
        <p:spPr>
          <a:xfrm>
            <a:off x="4337778" y="3515464"/>
            <a:ext cx="1920240" cy="1694330"/>
          </a:xfrm>
          <a:prstGeom prst="hexagon">
            <a:avLst/>
          </a:prstGeom>
          <a:solidFill>
            <a:schemeClr val="bg1"/>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Hexagon 40">
            <a:extLst>
              <a:ext uri="{FF2B5EF4-FFF2-40B4-BE49-F238E27FC236}">
                <a16:creationId xmlns:a16="http://schemas.microsoft.com/office/drawing/2014/main" id="{7FAE641B-A290-424B-89B8-4382F11D3331}"/>
              </a:ext>
            </a:extLst>
          </p:cNvPr>
          <p:cNvSpPr>
            <a:spLocks noChangeAspect="1"/>
          </p:cNvSpPr>
          <p:nvPr/>
        </p:nvSpPr>
        <p:spPr>
          <a:xfrm>
            <a:off x="6297358" y="4588237"/>
            <a:ext cx="1920240" cy="1694330"/>
          </a:xfrm>
          <a:prstGeom prst="hexagon">
            <a:avLst/>
          </a:prstGeom>
          <a:solidFill>
            <a:schemeClr val="bg1"/>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EB822186-8E56-4E3F-8B84-6506AD9AD479}"/>
              </a:ext>
            </a:extLst>
          </p:cNvPr>
          <p:cNvSpPr txBox="1"/>
          <p:nvPr/>
        </p:nvSpPr>
        <p:spPr>
          <a:xfrm>
            <a:off x="387496" y="305067"/>
            <a:ext cx="3498704" cy="301621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dirty="0">
              <a:solidFill>
                <a:schemeClr val="bg1"/>
              </a:solidFill>
            </a:endParaRPr>
          </a:p>
        </p:txBody>
      </p:sp>
      <p:sp>
        <p:nvSpPr>
          <p:cNvPr id="43" name="TextBox 42">
            <a:extLst>
              <a:ext uri="{FF2B5EF4-FFF2-40B4-BE49-F238E27FC236}">
                <a16:creationId xmlns:a16="http://schemas.microsoft.com/office/drawing/2014/main" id="{C7EDF736-39A1-4652-8594-E76D32CE5511}"/>
              </a:ext>
            </a:extLst>
          </p:cNvPr>
          <p:cNvSpPr txBox="1"/>
          <p:nvPr/>
        </p:nvSpPr>
        <p:spPr>
          <a:xfrm>
            <a:off x="4876800" y="1603880"/>
            <a:ext cx="822960" cy="1231106"/>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01</a:t>
            </a:r>
          </a:p>
          <a:p>
            <a:pPr algn="ctr"/>
            <a:r>
              <a:rPr lang="en-US" sz="1100" b="1" dirty="0">
                <a:solidFill>
                  <a:srgbClr val="454545"/>
                </a:solidFill>
              </a:rPr>
              <a:t>OPTION</a:t>
            </a:r>
          </a:p>
          <a:p>
            <a:pPr algn="ctr"/>
            <a:endParaRPr lang="en-US" sz="1100" b="1" dirty="0">
              <a:solidFill>
                <a:srgbClr val="454545"/>
              </a:solidFill>
            </a:endParaRPr>
          </a:p>
          <a:p>
            <a:pPr algn="ctr"/>
            <a:r>
              <a:rPr lang="en-US" sz="1600" dirty="0">
                <a:solidFill>
                  <a:srgbClr val="454545"/>
                </a:solidFill>
                <a:latin typeface="Bernard MT Condensed" panose="02050806060905020404" pitchFamily="18" charset="0"/>
              </a:rPr>
              <a:t>$43,891</a:t>
            </a:r>
          </a:p>
        </p:txBody>
      </p:sp>
      <p:sp>
        <p:nvSpPr>
          <p:cNvPr id="44" name="TextBox 43">
            <a:extLst>
              <a:ext uri="{FF2B5EF4-FFF2-40B4-BE49-F238E27FC236}">
                <a16:creationId xmlns:a16="http://schemas.microsoft.com/office/drawing/2014/main" id="{5BF94345-A7EA-4D3D-B688-F6F008172A57}"/>
              </a:ext>
            </a:extLst>
          </p:cNvPr>
          <p:cNvSpPr txBox="1"/>
          <p:nvPr/>
        </p:nvSpPr>
        <p:spPr>
          <a:xfrm>
            <a:off x="6791417" y="2667222"/>
            <a:ext cx="932121" cy="1231106"/>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02</a:t>
            </a:r>
          </a:p>
          <a:p>
            <a:pPr algn="ctr"/>
            <a:r>
              <a:rPr lang="en-US" sz="1100" b="1" dirty="0">
                <a:solidFill>
                  <a:srgbClr val="454545"/>
                </a:solidFill>
              </a:rPr>
              <a:t>OPTION</a:t>
            </a:r>
          </a:p>
          <a:p>
            <a:pPr algn="ctr"/>
            <a:endParaRPr lang="en-US" sz="1100" b="1" dirty="0">
              <a:solidFill>
                <a:srgbClr val="454545"/>
              </a:solidFill>
            </a:endParaRPr>
          </a:p>
          <a:p>
            <a:pPr algn="ctr"/>
            <a:r>
              <a:rPr lang="en-US" sz="1600" dirty="0">
                <a:solidFill>
                  <a:srgbClr val="454545"/>
                </a:solidFill>
                <a:latin typeface="Bernard MT Condensed" panose="02050806060905020404" pitchFamily="18" charset="0"/>
              </a:rPr>
              <a:t>$62,479</a:t>
            </a:r>
          </a:p>
        </p:txBody>
      </p:sp>
      <p:sp>
        <p:nvSpPr>
          <p:cNvPr id="45" name="TextBox 44">
            <a:extLst>
              <a:ext uri="{FF2B5EF4-FFF2-40B4-BE49-F238E27FC236}">
                <a16:creationId xmlns:a16="http://schemas.microsoft.com/office/drawing/2014/main" id="{65A9F1F8-4369-411E-A2E8-ABB8402C749A}"/>
              </a:ext>
            </a:extLst>
          </p:cNvPr>
          <p:cNvSpPr txBox="1"/>
          <p:nvPr/>
        </p:nvSpPr>
        <p:spPr>
          <a:xfrm>
            <a:off x="4827939" y="3747076"/>
            <a:ext cx="932121" cy="1231106"/>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03</a:t>
            </a:r>
          </a:p>
          <a:p>
            <a:pPr algn="ctr"/>
            <a:r>
              <a:rPr lang="en-US" sz="1100" b="1" dirty="0">
                <a:solidFill>
                  <a:srgbClr val="454545"/>
                </a:solidFill>
              </a:rPr>
              <a:t>OPTION</a:t>
            </a:r>
          </a:p>
          <a:p>
            <a:pPr algn="ctr"/>
            <a:endParaRPr lang="en-US" sz="1100" b="1" dirty="0">
              <a:solidFill>
                <a:srgbClr val="454545"/>
              </a:solidFill>
            </a:endParaRPr>
          </a:p>
          <a:p>
            <a:pPr algn="ctr"/>
            <a:r>
              <a:rPr lang="en-US" sz="1600" dirty="0">
                <a:solidFill>
                  <a:srgbClr val="454545"/>
                </a:solidFill>
                <a:latin typeface="Bernard MT Condensed" panose="02050806060905020404" pitchFamily="18" charset="0"/>
              </a:rPr>
              <a:t>$54,701</a:t>
            </a:r>
          </a:p>
        </p:txBody>
      </p:sp>
      <p:sp>
        <p:nvSpPr>
          <p:cNvPr id="46" name="TextBox 45">
            <a:extLst>
              <a:ext uri="{FF2B5EF4-FFF2-40B4-BE49-F238E27FC236}">
                <a16:creationId xmlns:a16="http://schemas.microsoft.com/office/drawing/2014/main" id="{401D2100-4E3D-428D-8BDE-05790DA7A434}"/>
              </a:ext>
            </a:extLst>
          </p:cNvPr>
          <p:cNvSpPr txBox="1"/>
          <p:nvPr/>
        </p:nvSpPr>
        <p:spPr>
          <a:xfrm>
            <a:off x="6764058" y="4814591"/>
            <a:ext cx="932121" cy="1231106"/>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04</a:t>
            </a:r>
          </a:p>
          <a:p>
            <a:pPr algn="ctr"/>
            <a:r>
              <a:rPr lang="en-US" sz="1100" b="1" dirty="0">
                <a:solidFill>
                  <a:srgbClr val="454545"/>
                </a:solidFill>
              </a:rPr>
              <a:t>OPTION</a:t>
            </a:r>
          </a:p>
          <a:p>
            <a:pPr algn="ctr"/>
            <a:endParaRPr lang="en-US" sz="1100" b="1" dirty="0">
              <a:solidFill>
                <a:srgbClr val="454545"/>
              </a:solidFill>
            </a:endParaRPr>
          </a:p>
          <a:p>
            <a:pPr algn="ctr"/>
            <a:r>
              <a:rPr lang="en-US" sz="1600" dirty="0">
                <a:solidFill>
                  <a:srgbClr val="454545"/>
                </a:solidFill>
                <a:latin typeface="Bernard MT Condensed" panose="02050806060905020404" pitchFamily="18" charset="0"/>
              </a:rPr>
              <a:t>$37,417</a:t>
            </a:r>
          </a:p>
        </p:txBody>
      </p:sp>
      <p:sp>
        <p:nvSpPr>
          <p:cNvPr id="47" name="TextBox 46">
            <a:extLst>
              <a:ext uri="{FF2B5EF4-FFF2-40B4-BE49-F238E27FC236}">
                <a16:creationId xmlns:a16="http://schemas.microsoft.com/office/drawing/2014/main" id="{89B6969C-7CD4-4FFC-8DC1-EB31B8FE2950}"/>
              </a:ext>
            </a:extLst>
          </p:cNvPr>
          <p:cNvSpPr txBox="1"/>
          <p:nvPr/>
        </p:nvSpPr>
        <p:spPr>
          <a:xfrm>
            <a:off x="8683054" y="2619983"/>
            <a:ext cx="299604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8" name="TextBox 47">
            <a:extLst>
              <a:ext uri="{FF2B5EF4-FFF2-40B4-BE49-F238E27FC236}">
                <a16:creationId xmlns:a16="http://schemas.microsoft.com/office/drawing/2014/main" id="{2AE93FFA-48FD-45B4-B2FD-6EB2221F5F23}"/>
              </a:ext>
            </a:extLst>
          </p:cNvPr>
          <p:cNvSpPr txBox="1"/>
          <p:nvPr/>
        </p:nvSpPr>
        <p:spPr>
          <a:xfrm>
            <a:off x="629745" y="3700909"/>
            <a:ext cx="299604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9" name="TextBox 48">
            <a:extLst>
              <a:ext uri="{FF2B5EF4-FFF2-40B4-BE49-F238E27FC236}">
                <a16:creationId xmlns:a16="http://schemas.microsoft.com/office/drawing/2014/main" id="{0CC4B20D-6C2A-48EB-BE46-451F85910177}"/>
              </a:ext>
            </a:extLst>
          </p:cNvPr>
          <p:cNvSpPr txBox="1"/>
          <p:nvPr/>
        </p:nvSpPr>
        <p:spPr>
          <a:xfrm>
            <a:off x="6619737" y="1267948"/>
            <a:ext cx="5364172" cy="95410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50" name="TextBox 49">
            <a:extLst>
              <a:ext uri="{FF2B5EF4-FFF2-40B4-BE49-F238E27FC236}">
                <a16:creationId xmlns:a16="http://schemas.microsoft.com/office/drawing/2014/main" id="{251F9C4B-A1C9-46D8-B27B-65605D92C6C5}"/>
              </a:ext>
            </a:extLst>
          </p:cNvPr>
          <p:cNvSpPr txBox="1"/>
          <p:nvPr/>
        </p:nvSpPr>
        <p:spPr>
          <a:xfrm>
            <a:off x="638825" y="5492173"/>
            <a:ext cx="5364172" cy="95410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pic>
        <p:nvPicPr>
          <p:cNvPr id="23" name="Picture 22">
            <a:hlinkClick r:id="rId2"/>
            <a:extLst>
              <a:ext uri="{FF2B5EF4-FFF2-40B4-BE49-F238E27FC236}">
                <a16:creationId xmlns:a16="http://schemas.microsoft.com/office/drawing/2014/main" id="{9058651A-87EC-4F1D-8705-85C3E90C5E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585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1000"/>
                                        <p:tgtEl>
                                          <p:spTgt spid="42"/>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1000"/>
                                        <p:tgtEl>
                                          <p:spTgt spid="15"/>
                                        </p:tgtEl>
                                      </p:cBhvr>
                                    </p:animEffect>
                                    <p:anim calcmode="lin" valueType="num">
                                      <p:cBhvr>
                                        <p:cTn id="12" dur="1000" fill="hold"/>
                                        <p:tgtEl>
                                          <p:spTgt spid="15"/>
                                        </p:tgtEl>
                                        <p:attrNameLst>
                                          <p:attrName>ppt_x</p:attrName>
                                        </p:attrNameLst>
                                      </p:cBhvr>
                                      <p:tavLst>
                                        <p:tav tm="0">
                                          <p:val>
                                            <p:strVal val="#ppt_x"/>
                                          </p:val>
                                        </p:tav>
                                        <p:tav tm="100000">
                                          <p:val>
                                            <p:strVal val="#ppt_x"/>
                                          </p:val>
                                        </p:tav>
                                      </p:tavLst>
                                    </p:anim>
                                    <p:anim calcmode="lin" valueType="num">
                                      <p:cBhvr>
                                        <p:cTn id="13" dur="1000" fill="hold"/>
                                        <p:tgtEl>
                                          <p:spTgt spid="1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8"/>
                                        </p:tgtEl>
                                        <p:attrNameLst>
                                          <p:attrName>style.visibility</p:attrName>
                                        </p:attrNameLst>
                                      </p:cBhvr>
                                      <p:to>
                                        <p:strVal val="visible"/>
                                      </p:to>
                                    </p:set>
                                    <p:animEffect transition="in" filter="fade">
                                      <p:cBhvr>
                                        <p:cTn id="16" dur="1000"/>
                                        <p:tgtEl>
                                          <p:spTgt spid="38"/>
                                        </p:tgtEl>
                                      </p:cBhvr>
                                    </p:animEffect>
                                    <p:anim calcmode="lin" valueType="num">
                                      <p:cBhvr>
                                        <p:cTn id="17" dur="1000" fill="hold"/>
                                        <p:tgtEl>
                                          <p:spTgt spid="38"/>
                                        </p:tgtEl>
                                        <p:attrNameLst>
                                          <p:attrName>ppt_x</p:attrName>
                                        </p:attrNameLst>
                                      </p:cBhvr>
                                      <p:tavLst>
                                        <p:tav tm="0">
                                          <p:val>
                                            <p:strVal val="#ppt_x"/>
                                          </p:val>
                                        </p:tav>
                                        <p:tav tm="100000">
                                          <p:val>
                                            <p:strVal val="#ppt_x"/>
                                          </p:val>
                                        </p:tav>
                                      </p:tavLst>
                                    </p:anim>
                                    <p:anim calcmode="lin" valueType="num">
                                      <p:cBhvr>
                                        <p:cTn id="18" dur="1000" fill="hold"/>
                                        <p:tgtEl>
                                          <p:spTgt spid="3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fade">
                                      <p:cBhvr>
                                        <p:cTn id="21" dur="1000"/>
                                        <p:tgtEl>
                                          <p:spTgt spid="43"/>
                                        </p:tgtEl>
                                      </p:cBhvr>
                                    </p:animEffect>
                                    <p:anim calcmode="lin" valueType="num">
                                      <p:cBhvr>
                                        <p:cTn id="22" dur="1000" fill="hold"/>
                                        <p:tgtEl>
                                          <p:spTgt spid="43"/>
                                        </p:tgtEl>
                                        <p:attrNameLst>
                                          <p:attrName>ppt_x</p:attrName>
                                        </p:attrNameLst>
                                      </p:cBhvr>
                                      <p:tavLst>
                                        <p:tav tm="0">
                                          <p:val>
                                            <p:strVal val="#ppt_x"/>
                                          </p:val>
                                        </p:tav>
                                        <p:tav tm="100000">
                                          <p:val>
                                            <p:strVal val="#ppt_x"/>
                                          </p:val>
                                        </p:tav>
                                      </p:tavLst>
                                    </p:anim>
                                    <p:anim calcmode="lin" valueType="num">
                                      <p:cBhvr>
                                        <p:cTn id="23" dur="1000" fill="hold"/>
                                        <p:tgtEl>
                                          <p:spTgt spid="43"/>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wipe(left)">
                                      <p:cBhvr>
                                        <p:cTn id="27" dur="750"/>
                                        <p:tgtEl>
                                          <p:spTgt spid="36"/>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wipe(left)">
                                      <p:cBhvr>
                                        <p:cTn id="30" dur="750"/>
                                        <p:tgtEl>
                                          <p:spTgt spid="49"/>
                                        </p:tgtEl>
                                      </p:cBhvr>
                                    </p:animEffect>
                                  </p:childTnLst>
                                </p:cTn>
                              </p:par>
                            </p:childTnLst>
                          </p:cTn>
                        </p:par>
                        <p:par>
                          <p:cTn id="31" fill="hold">
                            <p:stCondLst>
                              <p:cond delay="2750"/>
                            </p:stCondLst>
                            <p:childTnLst>
                              <p:par>
                                <p:cTn id="32" presetID="42" presetClass="entr" presetSubtype="0" fill="hold" grpId="0" nodeType="after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1000"/>
                                        <p:tgtEl>
                                          <p:spTgt spid="22"/>
                                        </p:tgtEl>
                                      </p:cBhvr>
                                    </p:animEffect>
                                    <p:anim calcmode="lin" valueType="num">
                                      <p:cBhvr>
                                        <p:cTn id="35" dur="1000" fill="hold"/>
                                        <p:tgtEl>
                                          <p:spTgt spid="22"/>
                                        </p:tgtEl>
                                        <p:attrNameLst>
                                          <p:attrName>ppt_x</p:attrName>
                                        </p:attrNameLst>
                                      </p:cBhvr>
                                      <p:tavLst>
                                        <p:tav tm="0">
                                          <p:val>
                                            <p:strVal val="#ppt_x"/>
                                          </p:val>
                                        </p:tav>
                                        <p:tav tm="100000">
                                          <p:val>
                                            <p:strVal val="#ppt_x"/>
                                          </p:val>
                                        </p:tav>
                                      </p:tavLst>
                                    </p:anim>
                                    <p:anim calcmode="lin" valueType="num">
                                      <p:cBhvr>
                                        <p:cTn id="36" dur="1000" fill="hold"/>
                                        <p:tgtEl>
                                          <p:spTgt spid="22"/>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animEffect transition="in" filter="fade">
                                      <p:cBhvr>
                                        <p:cTn id="39" dur="1000"/>
                                        <p:tgtEl>
                                          <p:spTgt spid="39"/>
                                        </p:tgtEl>
                                      </p:cBhvr>
                                    </p:animEffect>
                                    <p:anim calcmode="lin" valueType="num">
                                      <p:cBhvr>
                                        <p:cTn id="40" dur="1000" fill="hold"/>
                                        <p:tgtEl>
                                          <p:spTgt spid="39"/>
                                        </p:tgtEl>
                                        <p:attrNameLst>
                                          <p:attrName>ppt_x</p:attrName>
                                        </p:attrNameLst>
                                      </p:cBhvr>
                                      <p:tavLst>
                                        <p:tav tm="0">
                                          <p:val>
                                            <p:strVal val="#ppt_x"/>
                                          </p:val>
                                        </p:tav>
                                        <p:tav tm="100000">
                                          <p:val>
                                            <p:strVal val="#ppt_x"/>
                                          </p:val>
                                        </p:tav>
                                      </p:tavLst>
                                    </p:anim>
                                    <p:anim calcmode="lin" valueType="num">
                                      <p:cBhvr>
                                        <p:cTn id="41" dur="1000" fill="hold"/>
                                        <p:tgtEl>
                                          <p:spTgt spid="39"/>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44"/>
                                        </p:tgtEl>
                                        <p:attrNameLst>
                                          <p:attrName>style.visibility</p:attrName>
                                        </p:attrNameLst>
                                      </p:cBhvr>
                                      <p:to>
                                        <p:strVal val="visible"/>
                                      </p:to>
                                    </p:set>
                                    <p:animEffect transition="in" filter="fade">
                                      <p:cBhvr>
                                        <p:cTn id="44" dur="1000"/>
                                        <p:tgtEl>
                                          <p:spTgt spid="44"/>
                                        </p:tgtEl>
                                      </p:cBhvr>
                                    </p:animEffect>
                                    <p:anim calcmode="lin" valueType="num">
                                      <p:cBhvr>
                                        <p:cTn id="45" dur="1000" fill="hold"/>
                                        <p:tgtEl>
                                          <p:spTgt spid="44"/>
                                        </p:tgtEl>
                                        <p:attrNameLst>
                                          <p:attrName>ppt_x</p:attrName>
                                        </p:attrNameLst>
                                      </p:cBhvr>
                                      <p:tavLst>
                                        <p:tav tm="0">
                                          <p:val>
                                            <p:strVal val="#ppt_x"/>
                                          </p:val>
                                        </p:tav>
                                        <p:tav tm="100000">
                                          <p:val>
                                            <p:strVal val="#ppt_x"/>
                                          </p:val>
                                        </p:tav>
                                      </p:tavLst>
                                    </p:anim>
                                    <p:anim calcmode="lin" valueType="num">
                                      <p:cBhvr>
                                        <p:cTn id="46" dur="1000" fill="hold"/>
                                        <p:tgtEl>
                                          <p:spTgt spid="44"/>
                                        </p:tgtEl>
                                        <p:attrNameLst>
                                          <p:attrName>ppt_y</p:attrName>
                                        </p:attrNameLst>
                                      </p:cBhvr>
                                      <p:tavLst>
                                        <p:tav tm="0">
                                          <p:val>
                                            <p:strVal val="#ppt_y+.1"/>
                                          </p:val>
                                        </p:tav>
                                        <p:tav tm="100000">
                                          <p:val>
                                            <p:strVal val="#ppt_y"/>
                                          </p:val>
                                        </p:tav>
                                      </p:tavLst>
                                    </p:anim>
                                  </p:childTnLst>
                                </p:cTn>
                              </p:par>
                            </p:childTnLst>
                          </p:cTn>
                        </p:par>
                        <p:par>
                          <p:cTn id="47" fill="hold">
                            <p:stCondLst>
                              <p:cond delay="3750"/>
                            </p:stCondLst>
                            <p:childTnLst>
                              <p:par>
                                <p:cTn id="48" presetID="22" presetClass="entr" presetSubtype="8" fill="hold" grpId="0" nodeType="after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wipe(left)">
                                      <p:cBhvr>
                                        <p:cTn id="50" dur="750"/>
                                        <p:tgtEl>
                                          <p:spTgt spid="37"/>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47"/>
                                        </p:tgtEl>
                                        <p:attrNameLst>
                                          <p:attrName>style.visibility</p:attrName>
                                        </p:attrNameLst>
                                      </p:cBhvr>
                                      <p:to>
                                        <p:strVal val="visible"/>
                                      </p:to>
                                    </p:set>
                                    <p:animEffect transition="in" filter="wipe(left)">
                                      <p:cBhvr>
                                        <p:cTn id="53" dur="750"/>
                                        <p:tgtEl>
                                          <p:spTgt spid="47"/>
                                        </p:tgtEl>
                                      </p:cBhvr>
                                    </p:animEffect>
                                  </p:childTnLst>
                                </p:cTn>
                              </p:par>
                            </p:childTnLst>
                          </p:cTn>
                        </p:par>
                        <p:par>
                          <p:cTn id="54" fill="hold">
                            <p:stCondLst>
                              <p:cond delay="4500"/>
                            </p:stCondLst>
                            <p:childTnLst>
                              <p:par>
                                <p:cTn id="55" presetID="42" presetClass="entr" presetSubtype="0" fill="hold" grpId="0" nodeType="after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1000"/>
                                        <p:tgtEl>
                                          <p:spTgt spid="20"/>
                                        </p:tgtEl>
                                      </p:cBhvr>
                                    </p:animEffect>
                                    <p:anim calcmode="lin" valueType="num">
                                      <p:cBhvr>
                                        <p:cTn id="58" dur="1000" fill="hold"/>
                                        <p:tgtEl>
                                          <p:spTgt spid="20"/>
                                        </p:tgtEl>
                                        <p:attrNameLst>
                                          <p:attrName>ppt_x</p:attrName>
                                        </p:attrNameLst>
                                      </p:cBhvr>
                                      <p:tavLst>
                                        <p:tav tm="0">
                                          <p:val>
                                            <p:strVal val="#ppt_x"/>
                                          </p:val>
                                        </p:tav>
                                        <p:tav tm="100000">
                                          <p:val>
                                            <p:strVal val="#ppt_x"/>
                                          </p:val>
                                        </p:tav>
                                      </p:tavLst>
                                    </p:anim>
                                    <p:anim calcmode="lin" valueType="num">
                                      <p:cBhvr>
                                        <p:cTn id="59" dur="1000" fill="hold"/>
                                        <p:tgtEl>
                                          <p:spTgt spid="20"/>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40"/>
                                        </p:tgtEl>
                                        <p:attrNameLst>
                                          <p:attrName>style.visibility</p:attrName>
                                        </p:attrNameLst>
                                      </p:cBhvr>
                                      <p:to>
                                        <p:strVal val="visible"/>
                                      </p:to>
                                    </p:set>
                                    <p:animEffect transition="in" filter="fade">
                                      <p:cBhvr>
                                        <p:cTn id="62" dur="1000"/>
                                        <p:tgtEl>
                                          <p:spTgt spid="40"/>
                                        </p:tgtEl>
                                      </p:cBhvr>
                                    </p:animEffect>
                                    <p:anim calcmode="lin" valueType="num">
                                      <p:cBhvr>
                                        <p:cTn id="63" dur="1000" fill="hold"/>
                                        <p:tgtEl>
                                          <p:spTgt spid="40"/>
                                        </p:tgtEl>
                                        <p:attrNameLst>
                                          <p:attrName>ppt_x</p:attrName>
                                        </p:attrNameLst>
                                      </p:cBhvr>
                                      <p:tavLst>
                                        <p:tav tm="0">
                                          <p:val>
                                            <p:strVal val="#ppt_x"/>
                                          </p:val>
                                        </p:tav>
                                        <p:tav tm="100000">
                                          <p:val>
                                            <p:strVal val="#ppt_x"/>
                                          </p:val>
                                        </p:tav>
                                      </p:tavLst>
                                    </p:anim>
                                    <p:anim calcmode="lin" valueType="num">
                                      <p:cBhvr>
                                        <p:cTn id="64" dur="1000" fill="hold"/>
                                        <p:tgtEl>
                                          <p:spTgt spid="40"/>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fade">
                                      <p:cBhvr>
                                        <p:cTn id="67" dur="1000"/>
                                        <p:tgtEl>
                                          <p:spTgt spid="45"/>
                                        </p:tgtEl>
                                      </p:cBhvr>
                                    </p:animEffect>
                                    <p:anim calcmode="lin" valueType="num">
                                      <p:cBhvr>
                                        <p:cTn id="68" dur="1000" fill="hold"/>
                                        <p:tgtEl>
                                          <p:spTgt spid="45"/>
                                        </p:tgtEl>
                                        <p:attrNameLst>
                                          <p:attrName>ppt_x</p:attrName>
                                        </p:attrNameLst>
                                      </p:cBhvr>
                                      <p:tavLst>
                                        <p:tav tm="0">
                                          <p:val>
                                            <p:strVal val="#ppt_x"/>
                                          </p:val>
                                        </p:tav>
                                        <p:tav tm="100000">
                                          <p:val>
                                            <p:strVal val="#ppt_x"/>
                                          </p:val>
                                        </p:tav>
                                      </p:tavLst>
                                    </p:anim>
                                    <p:anim calcmode="lin" valueType="num">
                                      <p:cBhvr>
                                        <p:cTn id="69" dur="1000" fill="hold"/>
                                        <p:tgtEl>
                                          <p:spTgt spid="45"/>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22" presetClass="entr" presetSubtype="2" fill="hold" grpId="0" nodeType="after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wipe(right)">
                                      <p:cBhvr>
                                        <p:cTn id="73" dur="750"/>
                                        <p:tgtEl>
                                          <p:spTgt spid="29"/>
                                        </p:tgtEl>
                                      </p:cBhvr>
                                    </p:animEffect>
                                  </p:childTnLst>
                                </p:cTn>
                              </p:par>
                              <p:par>
                                <p:cTn id="74" presetID="22" presetClass="entr" presetSubtype="2" fill="hold" grpId="0" nodeType="withEffect">
                                  <p:stCondLst>
                                    <p:cond delay="0"/>
                                  </p:stCondLst>
                                  <p:childTnLst>
                                    <p:set>
                                      <p:cBhvr>
                                        <p:cTn id="75" dur="1" fill="hold">
                                          <p:stCondLst>
                                            <p:cond delay="0"/>
                                          </p:stCondLst>
                                        </p:cTn>
                                        <p:tgtEl>
                                          <p:spTgt spid="48"/>
                                        </p:tgtEl>
                                        <p:attrNameLst>
                                          <p:attrName>style.visibility</p:attrName>
                                        </p:attrNameLst>
                                      </p:cBhvr>
                                      <p:to>
                                        <p:strVal val="visible"/>
                                      </p:to>
                                    </p:set>
                                    <p:animEffect transition="in" filter="wipe(right)">
                                      <p:cBhvr>
                                        <p:cTn id="76" dur="750"/>
                                        <p:tgtEl>
                                          <p:spTgt spid="48"/>
                                        </p:tgtEl>
                                      </p:cBhvr>
                                    </p:animEffect>
                                  </p:childTnLst>
                                </p:cTn>
                              </p:par>
                            </p:childTnLst>
                          </p:cTn>
                        </p:par>
                        <p:par>
                          <p:cTn id="77" fill="hold">
                            <p:stCondLst>
                              <p:cond delay="6250"/>
                            </p:stCondLst>
                            <p:childTnLst>
                              <p:par>
                                <p:cTn id="78" presetID="42" presetClass="entr" presetSubtype="0" fill="hold" grpId="0" nodeType="afterEffect">
                                  <p:stCondLst>
                                    <p:cond delay="0"/>
                                  </p:stCondLst>
                                  <p:childTnLst>
                                    <p:set>
                                      <p:cBhvr>
                                        <p:cTn id="79" dur="1" fill="hold">
                                          <p:stCondLst>
                                            <p:cond delay="0"/>
                                          </p:stCondLst>
                                        </p:cTn>
                                        <p:tgtEl>
                                          <p:spTgt spid="18"/>
                                        </p:tgtEl>
                                        <p:attrNameLst>
                                          <p:attrName>style.visibility</p:attrName>
                                        </p:attrNameLst>
                                      </p:cBhvr>
                                      <p:to>
                                        <p:strVal val="visible"/>
                                      </p:to>
                                    </p:set>
                                    <p:animEffect transition="in" filter="fade">
                                      <p:cBhvr>
                                        <p:cTn id="80" dur="1000"/>
                                        <p:tgtEl>
                                          <p:spTgt spid="18"/>
                                        </p:tgtEl>
                                      </p:cBhvr>
                                    </p:animEffect>
                                    <p:anim calcmode="lin" valueType="num">
                                      <p:cBhvr>
                                        <p:cTn id="81" dur="1000" fill="hold"/>
                                        <p:tgtEl>
                                          <p:spTgt spid="18"/>
                                        </p:tgtEl>
                                        <p:attrNameLst>
                                          <p:attrName>ppt_x</p:attrName>
                                        </p:attrNameLst>
                                      </p:cBhvr>
                                      <p:tavLst>
                                        <p:tav tm="0">
                                          <p:val>
                                            <p:strVal val="#ppt_x"/>
                                          </p:val>
                                        </p:tav>
                                        <p:tav tm="100000">
                                          <p:val>
                                            <p:strVal val="#ppt_x"/>
                                          </p:val>
                                        </p:tav>
                                      </p:tavLst>
                                    </p:anim>
                                    <p:anim calcmode="lin" valueType="num">
                                      <p:cBhvr>
                                        <p:cTn id="82" dur="1000" fill="hold"/>
                                        <p:tgtEl>
                                          <p:spTgt spid="18"/>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41"/>
                                        </p:tgtEl>
                                        <p:attrNameLst>
                                          <p:attrName>style.visibility</p:attrName>
                                        </p:attrNameLst>
                                      </p:cBhvr>
                                      <p:to>
                                        <p:strVal val="visible"/>
                                      </p:to>
                                    </p:set>
                                    <p:animEffect transition="in" filter="fade">
                                      <p:cBhvr>
                                        <p:cTn id="85" dur="1000"/>
                                        <p:tgtEl>
                                          <p:spTgt spid="41"/>
                                        </p:tgtEl>
                                      </p:cBhvr>
                                    </p:animEffect>
                                    <p:anim calcmode="lin" valueType="num">
                                      <p:cBhvr>
                                        <p:cTn id="86" dur="1000" fill="hold"/>
                                        <p:tgtEl>
                                          <p:spTgt spid="41"/>
                                        </p:tgtEl>
                                        <p:attrNameLst>
                                          <p:attrName>ppt_x</p:attrName>
                                        </p:attrNameLst>
                                      </p:cBhvr>
                                      <p:tavLst>
                                        <p:tav tm="0">
                                          <p:val>
                                            <p:strVal val="#ppt_x"/>
                                          </p:val>
                                        </p:tav>
                                        <p:tav tm="100000">
                                          <p:val>
                                            <p:strVal val="#ppt_x"/>
                                          </p:val>
                                        </p:tav>
                                      </p:tavLst>
                                    </p:anim>
                                    <p:anim calcmode="lin" valueType="num">
                                      <p:cBhvr>
                                        <p:cTn id="87" dur="1000" fill="hold"/>
                                        <p:tgtEl>
                                          <p:spTgt spid="41"/>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46"/>
                                        </p:tgtEl>
                                        <p:attrNameLst>
                                          <p:attrName>style.visibility</p:attrName>
                                        </p:attrNameLst>
                                      </p:cBhvr>
                                      <p:to>
                                        <p:strVal val="visible"/>
                                      </p:to>
                                    </p:set>
                                    <p:animEffect transition="in" filter="fade">
                                      <p:cBhvr>
                                        <p:cTn id="90" dur="1000"/>
                                        <p:tgtEl>
                                          <p:spTgt spid="46"/>
                                        </p:tgtEl>
                                      </p:cBhvr>
                                    </p:animEffect>
                                    <p:anim calcmode="lin" valueType="num">
                                      <p:cBhvr>
                                        <p:cTn id="91" dur="1000" fill="hold"/>
                                        <p:tgtEl>
                                          <p:spTgt spid="46"/>
                                        </p:tgtEl>
                                        <p:attrNameLst>
                                          <p:attrName>ppt_x</p:attrName>
                                        </p:attrNameLst>
                                      </p:cBhvr>
                                      <p:tavLst>
                                        <p:tav tm="0">
                                          <p:val>
                                            <p:strVal val="#ppt_x"/>
                                          </p:val>
                                        </p:tav>
                                        <p:tav tm="100000">
                                          <p:val>
                                            <p:strVal val="#ppt_x"/>
                                          </p:val>
                                        </p:tav>
                                      </p:tavLst>
                                    </p:anim>
                                    <p:anim calcmode="lin" valueType="num">
                                      <p:cBhvr>
                                        <p:cTn id="92" dur="1000" fill="hold"/>
                                        <p:tgtEl>
                                          <p:spTgt spid="46"/>
                                        </p:tgtEl>
                                        <p:attrNameLst>
                                          <p:attrName>ppt_y</p:attrName>
                                        </p:attrNameLst>
                                      </p:cBhvr>
                                      <p:tavLst>
                                        <p:tav tm="0">
                                          <p:val>
                                            <p:strVal val="#ppt_y+.1"/>
                                          </p:val>
                                        </p:tav>
                                        <p:tav tm="100000">
                                          <p:val>
                                            <p:strVal val="#ppt_y"/>
                                          </p:val>
                                        </p:tav>
                                      </p:tavLst>
                                    </p:anim>
                                  </p:childTnLst>
                                </p:cTn>
                              </p:par>
                            </p:childTnLst>
                          </p:cTn>
                        </p:par>
                        <p:par>
                          <p:cTn id="93" fill="hold">
                            <p:stCondLst>
                              <p:cond delay="7250"/>
                            </p:stCondLst>
                            <p:childTnLst>
                              <p:par>
                                <p:cTn id="94" presetID="22" presetClass="entr" presetSubtype="2" fill="hold" grpId="0" nodeType="afterEffect">
                                  <p:stCondLst>
                                    <p:cond delay="0"/>
                                  </p:stCondLst>
                                  <p:childTnLst>
                                    <p:set>
                                      <p:cBhvr>
                                        <p:cTn id="95" dur="1" fill="hold">
                                          <p:stCondLst>
                                            <p:cond delay="0"/>
                                          </p:stCondLst>
                                        </p:cTn>
                                        <p:tgtEl>
                                          <p:spTgt spid="27"/>
                                        </p:tgtEl>
                                        <p:attrNameLst>
                                          <p:attrName>style.visibility</p:attrName>
                                        </p:attrNameLst>
                                      </p:cBhvr>
                                      <p:to>
                                        <p:strVal val="visible"/>
                                      </p:to>
                                    </p:set>
                                    <p:animEffect transition="in" filter="wipe(right)">
                                      <p:cBhvr>
                                        <p:cTn id="96" dur="750"/>
                                        <p:tgtEl>
                                          <p:spTgt spid="27"/>
                                        </p:tgtEl>
                                      </p:cBhvr>
                                    </p:animEffect>
                                  </p:childTnLst>
                                </p:cTn>
                              </p:par>
                              <p:par>
                                <p:cTn id="97" presetID="22" presetClass="entr" presetSubtype="2" fill="hold" grpId="0" nodeType="withEffect">
                                  <p:stCondLst>
                                    <p:cond delay="0"/>
                                  </p:stCondLst>
                                  <p:childTnLst>
                                    <p:set>
                                      <p:cBhvr>
                                        <p:cTn id="98" dur="1" fill="hold">
                                          <p:stCondLst>
                                            <p:cond delay="0"/>
                                          </p:stCondLst>
                                        </p:cTn>
                                        <p:tgtEl>
                                          <p:spTgt spid="50"/>
                                        </p:tgtEl>
                                        <p:attrNameLst>
                                          <p:attrName>style.visibility</p:attrName>
                                        </p:attrNameLst>
                                      </p:cBhvr>
                                      <p:to>
                                        <p:strVal val="visible"/>
                                      </p:to>
                                    </p:set>
                                    <p:animEffect transition="in" filter="wipe(right)">
                                      <p:cBhvr>
                                        <p:cTn id="99" dur="75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6" grpId="0" animBg="1"/>
      <p:bldP spid="27" grpId="0" animBg="1"/>
      <p:bldP spid="15" grpId="0" animBg="1"/>
      <p:bldP spid="18" grpId="0" animBg="1"/>
      <p:bldP spid="20" grpId="0" animBg="1"/>
      <p:bldP spid="22" grpId="0" animBg="1"/>
      <p:bldP spid="37" grpId="0" animBg="1"/>
      <p:bldP spid="38" grpId="0" animBg="1"/>
      <p:bldP spid="39" grpId="0" animBg="1"/>
      <p:bldP spid="40" grpId="0" animBg="1"/>
      <p:bldP spid="41" grpId="0" animBg="1"/>
      <p:bldP spid="42" grpId="0"/>
      <p:bldP spid="43" grpId="0"/>
      <p:bldP spid="44" grpId="0"/>
      <p:bldP spid="45" grpId="0"/>
      <p:bldP spid="46" grpId="0"/>
      <p:bldP spid="47" grpId="0"/>
      <p:bldP spid="48" grpId="0"/>
      <p:bldP spid="49"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1780</TotalTime>
  <Words>1470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387</cp:revision>
  <dcterms:created xsi:type="dcterms:W3CDTF">2016-09-28T22:08:47Z</dcterms:created>
  <dcterms:modified xsi:type="dcterms:W3CDTF">2019-10-01T21:31:47Z</dcterms:modified>
</cp:coreProperties>
</file>