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654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301621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9058651A-87EC-4F1D-8705-85C3E90C5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2019-10-01T21:31:47Z</dcterms:modified>
</cp:coreProperties>
</file>