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57103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EBD8CFB2-EDB5-45CD-A3AA-640A1E6136A9}"/>
              </a:ext>
            </a:extLst>
          </p:cNvPr>
          <p:cNvSpPr/>
          <p:nvPr/>
        </p:nvSpPr>
        <p:spPr>
          <a:xfrm>
            <a:off x="21800" y="0"/>
            <a:ext cx="8132781" cy="6858000"/>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3B1393B-0EF3-4725-901E-06B71C467BB1}"/>
              </a:ext>
            </a:extLst>
          </p:cNvPr>
          <p:cNvSpPr/>
          <p:nvPr/>
        </p:nvSpPr>
        <p:spPr>
          <a:xfrm>
            <a:off x="8132781" y="0"/>
            <a:ext cx="4059219"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4408829-BED1-4383-B096-414F55205A5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6" name="Freeform: Shape 25">
            <a:extLst>
              <a:ext uri="{FF2B5EF4-FFF2-40B4-BE49-F238E27FC236}">
                <a16:creationId xmlns:a16="http://schemas.microsoft.com/office/drawing/2014/main" id="{B8F643EA-CED0-4BA4-858F-16635B43E892}"/>
              </a:ext>
            </a:extLst>
          </p:cNvPr>
          <p:cNvSpPr/>
          <p:nvPr/>
        </p:nvSpPr>
        <p:spPr>
          <a:xfrm rot="18909426">
            <a:off x="9339995" y="3124872"/>
            <a:ext cx="1443012" cy="1429444"/>
          </a:xfrm>
          <a:custGeom>
            <a:avLst/>
            <a:gdLst>
              <a:gd name="connsiteX0" fmla="*/ 1005841 w 1443012"/>
              <a:gd name="connsiteY0" fmla="*/ 433591 h 1429444"/>
              <a:gd name="connsiteX1" fmla="*/ 1433892 w 1443012"/>
              <a:gd name="connsiteY1" fmla="*/ 1334683 h 1429444"/>
              <a:gd name="connsiteX2" fmla="*/ 1438267 w 1443012"/>
              <a:gd name="connsiteY2" fmla="*/ 1421322 h 1429444"/>
              <a:gd name="connsiteX3" fmla="*/ 1443012 w 1443012"/>
              <a:gd name="connsiteY3" fmla="*/ 1421714 h 1429444"/>
              <a:gd name="connsiteX4" fmla="*/ 1442284 w 1443012"/>
              <a:gd name="connsiteY4" fmla="*/ 1429444 h 1429444"/>
              <a:gd name="connsiteX5" fmla="*/ 696928 w 1443012"/>
              <a:gd name="connsiteY5" fmla="*/ 1429444 h 1429444"/>
              <a:gd name="connsiteX6" fmla="*/ 698024 w 1443012"/>
              <a:gd name="connsiteY6" fmla="*/ 1417676 h 1429444"/>
              <a:gd name="connsiteX7" fmla="*/ 495828 w 1443012"/>
              <a:gd name="connsiteY7" fmla="*/ 933295 h 1429444"/>
              <a:gd name="connsiteX8" fmla="*/ 10345 w 1443012"/>
              <a:gd name="connsiteY8" fmla="*/ 733759 h 1429444"/>
              <a:gd name="connsiteX9" fmla="*/ 1932 w 1443012"/>
              <a:gd name="connsiteY9" fmla="*/ 734589 h 1429444"/>
              <a:gd name="connsiteX10" fmla="*/ 0 w 1443012"/>
              <a:gd name="connsiteY10" fmla="*/ 19 h 1429444"/>
              <a:gd name="connsiteX11" fmla="*/ 7282 w 1443012"/>
              <a:gd name="connsiteY11" fmla="*/ 0 h 1429444"/>
              <a:gd name="connsiteX12" fmla="*/ 7814 w 1443012"/>
              <a:gd name="connsiteY12" fmla="*/ 6230 h 1429444"/>
              <a:gd name="connsiteX13" fmla="*/ 102415 w 1443012"/>
              <a:gd name="connsiteY13" fmla="*/ 10487 h 1429444"/>
              <a:gd name="connsiteX14" fmla="*/ 1005841 w 1443012"/>
              <a:gd name="connsiteY14" fmla="*/ 433591 h 1429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43012" h="1429444">
                <a:moveTo>
                  <a:pt x="1005841" y="433591"/>
                </a:moveTo>
                <a:cubicBezTo>
                  <a:pt x="1258727" y="685094"/>
                  <a:pt x="1401465" y="1005453"/>
                  <a:pt x="1433892" y="1334683"/>
                </a:cubicBezTo>
                <a:lnTo>
                  <a:pt x="1438267" y="1421322"/>
                </a:lnTo>
                <a:lnTo>
                  <a:pt x="1443012" y="1421714"/>
                </a:lnTo>
                <a:lnTo>
                  <a:pt x="1442284" y="1429444"/>
                </a:lnTo>
                <a:lnTo>
                  <a:pt x="696928" y="1429444"/>
                </a:lnTo>
                <a:lnTo>
                  <a:pt x="698024" y="1417676"/>
                </a:lnTo>
                <a:cubicBezTo>
                  <a:pt x="697542" y="1242166"/>
                  <a:pt x="630106" y="1066839"/>
                  <a:pt x="495828" y="933295"/>
                </a:cubicBezTo>
                <a:cubicBezTo>
                  <a:pt x="361551" y="799752"/>
                  <a:pt x="185856" y="733279"/>
                  <a:pt x="10345" y="733759"/>
                </a:cubicBezTo>
                <a:lnTo>
                  <a:pt x="1932" y="734589"/>
                </a:lnTo>
                <a:lnTo>
                  <a:pt x="0" y="19"/>
                </a:lnTo>
                <a:lnTo>
                  <a:pt x="7282" y="0"/>
                </a:lnTo>
                <a:lnTo>
                  <a:pt x="7814" y="6230"/>
                </a:lnTo>
                <a:lnTo>
                  <a:pt x="102415" y="10487"/>
                </a:lnTo>
                <a:cubicBezTo>
                  <a:pt x="431819" y="41109"/>
                  <a:pt x="752955" y="182088"/>
                  <a:pt x="1005841" y="433591"/>
                </a:cubicBezTo>
                <a:close/>
              </a:path>
            </a:pathLst>
          </a:custGeom>
          <a:solidFill>
            <a:srgbClr val="F4C95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a16="http://schemas.microsoft.com/office/drawing/2014/main" id="{04AD471A-5889-4DE6-89DD-D18A786FD9BD}"/>
              </a:ext>
            </a:extLst>
          </p:cNvPr>
          <p:cNvSpPr/>
          <p:nvPr/>
        </p:nvSpPr>
        <p:spPr>
          <a:xfrm rot="2700000">
            <a:off x="10345123" y="4121981"/>
            <a:ext cx="1443012" cy="1429444"/>
          </a:xfrm>
          <a:custGeom>
            <a:avLst/>
            <a:gdLst>
              <a:gd name="connsiteX0" fmla="*/ 0 w 1443012"/>
              <a:gd name="connsiteY0" fmla="*/ 19 h 1429444"/>
              <a:gd name="connsiteX1" fmla="*/ 7282 w 1443012"/>
              <a:gd name="connsiteY1" fmla="*/ 0 h 1429444"/>
              <a:gd name="connsiteX2" fmla="*/ 7814 w 1443012"/>
              <a:gd name="connsiteY2" fmla="*/ 6230 h 1429444"/>
              <a:gd name="connsiteX3" fmla="*/ 102415 w 1443012"/>
              <a:gd name="connsiteY3" fmla="*/ 10487 h 1429444"/>
              <a:gd name="connsiteX4" fmla="*/ 1005841 w 1443012"/>
              <a:gd name="connsiteY4" fmla="*/ 433591 h 1429444"/>
              <a:gd name="connsiteX5" fmla="*/ 1433892 w 1443012"/>
              <a:gd name="connsiteY5" fmla="*/ 1334683 h 1429444"/>
              <a:gd name="connsiteX6" fmla="*/ 1438267 w 1443012"/>
              <a:gd name="connsiteY6" fmla="*/ 1421322 h 1429444"/>
              <a:gd name="connsiteX7" fmla="*/ 1443012 w 1443012"/>
              <a:gd name="connsiteY7" fmla="*/ 1421714 h 1429444"/>
              <a:gd name="connsiteX8" fmla="*/ 1442284 w 1443012"/>
              <a:gd name="connsiteY8" fmla="*/ 1429444 h 1429444"/>
              <a:gd name="connsiteX9" fmla="*/ 694191 w 1443012"/>
              <a:gd name="connsiteY9" fmla="*/ 1429444 h 1429444"/>
              <a:gd name="connsiteX10" fmla="*/ 681844 w 1443012"/>
              <a:gd name="connsiteY10" fmla="*/ 1300620 h 1429444"/>
              <a:gd name="connsiteX11" fmla="*/ 493532 w 1443012"/>
              <a:gd name="connsiteY11" fmla="*/ 946669 h 1429444"/>
              <a:gd name="connsiteX12" fmla="*/ 8598 w 1443012"/>
              <a:gd name="connsiteY12" fmla="*/ 745803 h 1429444"/>
              <a:gd name="connsiteX13" fmla="*/ 1963 w 1443012"/>
              <a:gd name="connsiteY13" fmla="*/ 746439 h 1429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43012" h="1429444">
                <a:moveTo>
                  <a:pt x="0" y="19"/>
                </a:moveTo>
                <a:lnTo>
                  <a:pt x="7282" y="0"/>
                </a:lnTo>
                <a:lnTo>
                  <a:pt x="7814" y="6230"/>
                </a:lnTo>
                <a:lnTo>
                  <a:pt x="102415" y="10487"/>
                </a:lnTo>
                <a:cubicBezTo>
                  <a:pt x="431819" y="41109"/>
                  <a:pt x="752955" y="182088"/>
                  <a:pt x="1005841" y="433591"/>
                </a:cubicBezTo>
                <a:cubicBezTo>
                  <a:pt x="1258727" y="685094"/>
                  <a:pt x="1401465" y="1005453"/>
                  <a:pt x="1433892" y="1334683"/>
                </a:cubicBezTo>
                <a:lnTo>
                  <a:pt x="1438267" y="1421322"/>
                </a:lnTo>
                <a:lnTo>
                  <a:pt x="1443012" y="1421714"/>
                </a:lnTo>
                <a:lnTo>
                  <a:pt x="1442284" y="1429444"/>
                </a:lnTo>
                <a:lnTo>
                  <a:pt x="694191" y="1429444"/>
                </a:lnTo>
                <a:lnTo>
                  <a:pt x="681844" y="1300620"/>
                </a:lnTo>
                <a:cubicBezTo>
                  <a:pt x="656735" y="1170936"/>
                  <a:pt x="593965" y="1047102"/>
                  <a:pt x="493532" y="946669"/>
                </a:cubicBezTo>
                <a:cubicBezTo>
                  <a:pt x="359621" y="812758"/>
                  <a:pt x="184109" y="745803"/>
                  <a:pt x="8598" y="745803"/>
                </a:cubicBezTo>
                <a:lnTo>
                  <a:pt x="1963" y="746439"/>
                </a:lnTo>
                <a:close/>
              </a:path>
            </a:pathLst>
          </a:custGeom>
          <a:solidFill>
            <a:srgbClr val="57CCC6"/>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BA500B42-047A-4835-ACEE-6F8CA4E9CBF8}"/>
              </a:ext>
            </a:extLst>
          </p:cNvPr>
          <p:cNvSpPr/>
          <p:nvPr/>
        </p:nvSpPr>
        <p:spPr>
          <a:xfrm rot="13500000">
            <a:off x="8329415" y="4141002"/>
            <a:ext cx="1443012" cy="1429444"/>
          </a:xfrm>
          <a:custGeom>
            <a:avLst/>
            <a:gdLst>
              <a:gd name="connsiteX0" fmla="*/ 1442284 w 1443012"/>
              <a:gd name="connsiteY0" fmla="*/ 1429444 h 1429444"/>
              <a:gd name="connsiteX1" fmla="*/ 707656 w 1443012"/>
              <a:gd name="connsiteY1" fmla="*/ 1429444 h 1429444"/>
              <a:gd name="connsiteX2" fmla="*/ 695789 w 1443012"/>
              <a:gd name="connsiteY2" fmla="*/ 1305630 h 1429444"/>
              <a:gd name="connsiteX3" fmla="*/ 507477 w 1443012"/>
              <a:gd name="connsiteY3" fmla="*/ 951680 h 1429444"/>
              <a:gd name="connsiteX4" fmla="*/ 22543 w 1443012"/>
              <a:gd name="connsiteY4" fmla="*/ 750813 h 1429444"/>
              <a:gd name="connsiteX5" fmla="*/ 1979 w 1443012"/>
              <a:gd name="connsiteY5" fmla="*/ 752785 h 1429444"/>
              <a:gd name="connsiteX6" fmla="*/ 0 w 1443012"/>
              <a:gd name="connsiteY6" fmla="*/ 19 h 1429444"/>
              <a:gd name="connsiteX7" fmla="*/ 7282 w 1443012"/>
              <a:gd name="connsiteY7" fmla="*/ 0 h 1429444"/>
              <a:gd name="connsiteX8" fmla="*/ 7814 w 1443012"/>
              <a:gd name="connsiteY8" fmla="*/ 6230 h 1429444"/>
              <a:gd name="connsiteX9" fmla="*/ 102415 w 1443012"/>
              <a:gd name="connsiteY9" fmla="*/ 10487 h 1429444"/>
              <a:gd name="connsiteX10" fmla="*/ 1005841 w 1443012"/>
              <a:gd name="connsiteY10" fmla="*/ 433591 h 1429444"/>
              <a:gd name="connsiteX11" fmla="*/ 1433892 w 1443012"/>
              <a:gd name="connsiteY11" fmla="*/ 1334683 h 1429444"/>
              <a:gd name="connsiteX12" fmla="*/ 1438267 w 1443012"/>
              <a:gd name="connsiteY12" fmla="*/ 1421322 h 1429444"/>
              <a:gd name="connsiteX13" fmla="*/ 1443012 w 1443012"/>
              <a:gd name="connsiteY13" fmla="*/ 1421714 h 1429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43012" h="1429444">
                <a:moveTo>
                  <a:pt x="1442284" y="1429444"/>
                </a:moveTo>
                <a:lnTo>
                  <a:pt x="707656" y="1429444"/>
                </a:lnTo>
                <a:lnTo>
                  <a:pt x="695789" y="1305630"/>
                </a:lnTo>
                <a:cubicBezTo>
                  <a:pt x="670681" y="1175946"/>
                  <a:pt x="607910" y="1052113"/>
                  <a:pt x="507477" y="951680"/>
                </a:cubicBezTo>
                <a:cubicBezTo>
                  <a:pt x="373566" y="817769"/>
                  <a:pt x="198055" y="750814"/>
                  <a:pt x="22543" y="750813"/>
                </a:cubicBezTo>
                <a:lnTo>
                  <a:pt x="1979" y="752785"/>
                </a:lnTo>
                <a:lnTo>
                  <a:pt x="0" y="19"/>
                </a:lnTo>
                <a:lnTo>
                  <a:pt x="7282" y="0"/>
                </a:lnTo>
                <a:lnTo>
                  <a:pt x="7814" y="6230"/>
                </a:lnTo>
                <a:lnTo>
                  <a:pt x="102415" y="10487"/>
                </a:lnTo>
                <a:cubicBezTo>
                  <a:pt x="431819" y="41109"/>
                  <a:pt x="752955" y="182088"/>
                  <a:pt x="1005841" y="433591"/>
                </a:cubicBezTo>
                <a:cubicBezTo>
                  <a:pt x="1258727" y="685094"/>
                  <a:pt x="1401465" y="1005453"/>
                  <a:pt x="1433892" y="1334683"/>
                </a:cubicBezTo>
                <a:lnTo>
                  <a:pt x="1438267" y="1421322"/>
                </a:lnTo>
                <a:lnTo>
                  <a:pt x="1443012" y="1421714"/>
                </a:lnTo>
                <a:close/>
              </a:path>
            </a:pathLst>
          </a:custGeom>
          <a:solidFill>
            <a:srgbClr val="4CC8EC"/>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51B8888B-559A-4768-8617-B380FAF2EB79}"/>
              </a:ext>
            </a:extLst>
          </p:cNvPr>
          <p:cNvSpPr>
            <a:spLocks noChangeAspect="1"/>
          </p:cNvSpPr>
          <p:nvPr/>
        </p:nvSpPr>
        <p:spPr>
          <a:xfrm rot="8100000">
            <a:off x="9190319" y="5027564"/>
            <a:ext cx="1737360" cy="1721025"/>
          </a:xfrm>
          <a:custGeom>
            <a:avLst/>
            <a:gdLst>
              <a:gd name="connsiteX0" fmla="*/ 2448 w 1737360"/>
              <a:gd name="connsiteY0" fmla="*/ 930740 h 1721025"/>
              <a:gd name="connsiteX1" fmla="*/ 0 w 1737360"/>
              <a:gd name="connsiteY1" fmla="*/ 23 h 1721025"/>
              <a:gd name="connsiteX2" fmla="*/ 8767 w 1737360"/>
              <a:gd name="connsiteY2" fmla="*/ 0 h 1721025"/>
              <a:gd name="connsiteX3" fmla="*/ 9408 w 1737360"/>
              <a:gd name="connsiteY3" fmla="*/ 7501 h 1721025"/>
              <a:gd name="connsiteX4" fmla="*/ 123306 w 1737360"/>
              <a:gd name="connsiteY4" fmla="*/ 12626 h 1721025"/>
              <a:gd name="connsiteX5" fmla="*/ 1211014 w 1737360"/>
              <a:gd name="connsiteY5" fmla="*/ 522036 h 1721025"/>
              <a:gd name="connsiteX6" fmla="*/ 1726379 w 1737360"/>
              <a:gd name="connsiteY6" fmla="*/ 1606934 h 1721025"/>
              <a:gd name="connsiteX7" fmla="*/ 1731647 w 1737360"/>
              <a:gd name="connsiteY7" fmla="*/ 1711247 h 1721025"/>
              <a:gd name="connsiteX8" fmla="*/ 1737360 w 1737360"/>
              <a:gd name="connsiteY8" fmla="*/ 1711718 h 1721025"/>
              <a:gd name="connsiteX9" fmla="*/ 1736484 w 1737360"/>
              <a:gd name="connsiteY9" fmla="*/ 1721025 h 1721025"/>
              <a:gd name="connsiteX10" fmla="*/ 804242 w 1737360"/>
              <a:gd name="connsiteY10" fmla="*/ 1721025 h 1721025"/>
              <a:gd name="connsiteX11" fmla="*/ 815425 w 1737360"/>
              <a:gd name="connsiteY11" fmla="*/ 1604351 h 1721025"/>
              <a:gd name="connsiteX12" fmla="*/ 614559 w 1737360"/>
              <a:gd name="connsiteY12" fmla="*/ 1119418 h 1721025"/>
              <a:gd name="connsiteX13" fmla="*/ 129625 w 1737360"/>
              <a:gd name="connsiteY13" fmla="*/ 918551 h 1721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1721025">
                <a:moveTo>
                  <a:pt x="2448" y="930740"/>
                </a:moveTo>
                <a:lnTo>
                  <a:pt x="0" y="23"/>
                </a:lnTo>
                <a:lnTo>
                  <a:pt x="8767" y="0"/>
                </a:lnTo>
                <a:lnTo>
                  <a:pt x="9408" y="7501"/>
                </a:lnTo>
                <a:lnTo>
                  <a:pt x="123306" y="12626"/>
                </a:lnTo>
                <a:cubicBezTo>
                  <a:pt x="519902" y="49495"/>
                  <a:pt x="906544" y="219230"/>
                  <a:pt x="1211014" y="522036"/>
                </a:cubicBezTo>
                <a:cubicBezTo>
                  <a:pt x="1515484" y="824841"/>
                  <a:pt x="1687338" y="1210547"/>
                  <a:pt x="1726379" y="1606934"/>
                </a:cubicBezTo>
                <a:lnTo>
                  <a:pt x="1731647" y="1711247"/>
                </a:lnTo>
                <a:lnTo>
                  <a:pt x="1737360" y="1711718"/>
                </a:lnTo>
                <a:lnTo>
                  <a:pt x="1736484" y="1721025"/>
                </a:lnTo>
                <a:lnTo>
                  <a:pt x="804242" y="1721025"/>
                </a:lnTo>
                <a:lnTo>
                  <a:pt x="815425" y="1604351"/>
                </a:lnTo>
                <a:cubicBezTo>
                  <a:pt x="815425" y="1428839"/>
                  <a:pt x="748469" y="1253328"/>
                  <a:pt x="614559" y="1119418"/>
                </a:cubicBezTo>
                <a:cubicBezTo>
                  <a:pt x="480648" y="985506"/>
                  <a:pt x="305136" y="918551"/>
                  <a:pt x="129625" y="918551"/>
                </a:cubicBezTo>
                <a:close/>
              </a:path>
            </a:pathLst>
          </a:custGeom>
          <a:solidFill>
            <a:srgbClr val="FF74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Oval 30">
            <a:extLst>
              <a:ext uri="{FF2B5EF4-FFF2-40B4-BE49-F238E27FC236}">
                <a16:creationId xmlns:a16="http://schemas.microsoft.com/office/drawing/2014/main" id="{42E07206-B95C-49D6-AA7E-4336BC01F5AD}"/>
              </a:ext>
            </a:extLst>
          </p:cNvPr>
          <p:cNvSpPr>
            <a:spLocks noChangeAspect="1"/>
          </p:cNvSpPr>
          <p:nvPr/>
        </p:nvSpPr>
        <p:spPr>
          <a:xfrm>
            <a:off x="9369816" y="4153712"/>
            <a:ext cx="1371600" cy="1371600"/>
          </a:xfrm>
          <a:prstGeom prst="ellipse">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0AA734BE-C1FC-4C51-9631-966BE5F80D76}"/>
              </a:ext>
            </a:extLst>
          </p:cNvPr>
          <p:cNvSpPr txBox="1">
            <a:spLocks noChangeArrowheads="1"/>
          </p:cNvSpPr>
          <p:nvPr/>
        </p:nvSpPr>
        <p:spPr bwMode="auto">
          <a:xfrm>
            <a:off x="515305" y="5470301"/>
            <a:ext cx="6979742" cy="136652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600" b="1" dirty="0">
                <a:solidFill>
                  <a:srgbClr val="57CCC6"/>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a:p>
            <a:pPr marL="285750" indent="-285750" defTabSz="1219170">
              <a:spcBef>
                <a:spcPct val="20000"/>
              </a:spcBef>
              <a:buFont typeface="Wingdings" panose="05000000000000000000" pitchFamily="2" charset="2"/>
              <a:buChar char="Ø"/>
              <a:defRPr/>
            </a:pPr>
            <a:endParaRPr lang="en-US" sz="1400" dirty="0">
              <a:solidFill>
                <a:srgbClr val="00B0F0"/>
              </a:solidFill>
              <a:latin typeface="Candara" panose="020E0502030303020204" pitchFamily="34" charset="0"/>
            </a:endParaRPr>
          </a:p>
        </p:txBody>
      </p:sp>
      <p:sp>
        <p:nvSpPr>
          <p:cNvPr id="37" name="Text Box 10">
            <a:extLst>
              <a:ext uri="{FF2B5EF4-FFF2-40B4-BE49-F238E27FC236}">
                <a16:creationId xmlns:a16="http://schemas.microsoft.com/office/drawing/2014/main" id="{91350AF1-78DD-466A-8506-59ACF4FF6280}"/>
              </a:ext>
            </a:extLst>
          </p:cNvPr>
          <p:cNvSpPr txBox="1">
            <a:spLocks noChangeArrowheads="1"/>
          </p:cNvSpPr>
          <p:nvPr/>
        </p:nvSpPr>
        <p:spPr bwMode="auto">
          <a:xfrm>
            <a:off x="529450" y="4274476"/>
            <a:ext cx="6979742" cy="136652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600" b="1" dirty="0">
                <a:solidFill>
                  <a:srgbClr val="F4C956"/>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a:p>
            <a:pPr marL="285750" indent="-285750" defTabSz="1219170">
              <a:spcBef>
                <a:spcPct val="20000"/>
              </a:spcBef>
              <a:buFont typeface="Wingdings" panose="05000000000000000000" pitchFamily="2" charset="2"/>
              <a:buChar char="Ø"/>
              <a:defRPr/>
            </a:pPr>
            <a:endParaRPr lang="en-US" sz="1400" dirty="0">
              <a:solidFill>
                <a:srgbClr val="00B0F0"/>
              </a:solidFill>
              <a:latin typeface="Candara" panose="020E0502030303020204" pitchFamily="34" charset="0"/>
            </a:endParaRPr>
          </a:p>
        </p:txBody>
      </p:sp>
      <p:sp>
        <p:nvSpPr>
          <p:cNvPr id="38" name="Text Box 10">
            <a:extLst>
              <a:ext uri="{FF2B5EF4-FFF2-40B4-BE49-F238E27FC236}">
                <a16:creationId xmlns:a16="http://schemas.microsoft.com/office/drawing/2014/main" id="{8D68C8F0-068E-4319-8BA2-8AD31B4F9F75}"/>
              </a:ext>
            </a:extLst>
          </p:cNvPr>
          <p:cNvSpPr txBox="1">
            <a:spLocks noChangeArrowheads="1"/>
          </p:cNvSpPr>
          <p:nvPr/>
        </p:nvSpPr>
        <p:spPr bwMode="auto">
          <a:xfrm>
            <a:off x="529450" y="2991431"/>
            <a:ext cx="6979742" cy="136652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600" b="1" dirty="0">
                <a:solidFill>
                  <a:srgbClr val="4CC8EC"/>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a:p>
            <a:pPr marL="285750" indent="-285750" defTabSz="1219170">
              <a:spcBef>
                <a:spcPct val="20000"/>
              </a:spcBef>
              <a:buFont typeface="Wingdings" panose="05000000000000000000" pitchFamily="2" charset="2"/>
              <a:buChar char="Ø"/>
              <a:defRPr/>
            </a:pPr>
            <a:endParaRPr lang="en-US" sz="1400" dirty="0">
              <a:solidFill>
                <a:srgbClr val="00B0F0"/>
              </a:solidFill>
              <a:latin typeface="Candara" panose="020E0502030303020204" pitchFamily="34" charset="0"/>
            </a:endParaRPr>
          </a:p>
        </p:txBody>
      </p:sp>
      <p:sp>
        <p:nvSpPr>
          <p:cNvPr id="39" name="Text Box 10">
            <a:extLst>
              <a:ext uri="{FF2B5EF4-FFF2-40B4-BE49-F238E27FC236}">
                <a16:creationId xmlns:a16="http://schemas.microsoft.com/office/drawing/2014/main" id="{51A1AB68-4A77-42E6-8090-337F899CD241}"/>
              </a:ext>
            </a:extLst>
          </p:cNvPr>
          <p:cNvSpPr txBox="1">
            <a:spLocks noChangeArrowheads="1"/>
          </p:cNvSpPr>
          <p:nvPr/>
        </p:nvSpPr>
        <p:spPr bwMode="auto">
          <a:xfrm>
            <a:off x="515305" y="1795606"/>
            <a:ext cx="6979742" cy="136652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600" b="1" dirty="0">
                <a:solidFill>
                  <a:srgbClr val="FF7467"/>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a:p>
            <a:pPr marL="285750" indent="-285750" defTabSz="1219170">
              <a:spcBef>
                <a:spcPct val="20000"/>
              </a:spcBef>
              <a:buFont typeface="Wingdings" panose="05000000000000000000" pitchFamily="2" charset="2"/>
              <a:buChar char="Ø"/>
              <a:defRPr/>
            </a:pPr>
            <a:endParaRPr lang="en-US" sz="1400" dirty="0">
              <a:solidFill>
                <a:srgbClr val="00B0F0"/>
              </a:solidFill>
              <a:latin typeface="Candara" panose="020E0502030303020204" pitchFamily="34" charset="0"/>
            </a:endParaRPr>
          </a:p>
        </p:txBody>
      </p:sp>
      <p:sp>
        <p:nvSpPr>
          <p:cNvPr id="41" name="TextBox 40">
            <a:extLst>
              <a:ext uri="{FF2B5EF4-FFF2-40B4-BE49-F238E27FC236}">
                <a16:creationId xmlns:a16="http://schemas.microsoft.com/office/drawing/2014/main" id="{4E876A31-8CF5-4284-BAE6-11678FF9D26D}"/>
              </a:ext>
            </a:extLst>
          </p:cNvPr>
          <p:cNvSpPr txBox="1"/>
          <p:nvPr/>
        </p:nvSpPr>
        <p:spPr>
          <a:xfrm>
            <a:off x="9691084" y="5653127"/>
            <a:ext cx="860612" cy="461665"/>
          </a:xfrm>
          <a:prstGeom prst="rect">
            <a:avLst/>
          </a:prstGeom>
          <a:noFill/>
        </p:spPr>
        <p:txBody>
          <a:bodyPr wrap="square" rtlCol="0">
            <a:spAutoFit/>
          </a:bodyPr>
          <a:lstStyle/>
          <a:p>
            <a:r>
              <a:rPr lang="en-US" sz="2400" b="1" dirty="0">
                <a:solidFill>
                  <a:schemeClr val="bg1"/>
                </a:solidFill>
                <a:latin typeface="Candara" panose="020E0502030303020204" pitchFamily="34" charset="0"/>
              </a:rPr>
              <a:t>$341</a:t>
            </a:r>
          </a:p>
        </p:txBody>
      </p:sp>
      <p:sp>
        <p:nvSpPr>
          <p:cNvPr id="42" name="TextBox 41">
            <a:extLst>
              <a:ext uri="{FF2B5EF4-FFF2-40B4-BE49-F238E27FC236}">
                <a16:creationId xmlns:a16="http://schemas.microsoft.com/office/drawing/2014/main" id="{79022D71-6AE7-4BC1-A3DE-20CEE8CAA859}"/>
              </a:ext>
            </a:extLst>
          </p:cNvPr>
          <p:cNvSpPr txBox="1"/>
          <p:nvPr/>
        </p:nvSpPr>
        <p:spPr>
          <a:xfrm>
            <a:off x="9620756" y="3546802"/>
            <a:ext cx="860612" cy="461665"/>
          </a:xfrm>
          <a:prstGeom prst="rect">
            <a:avLst/>
          </a:prstGeom>
          <a:noFill/>
        </p:spPr>
        <p:txBody>
          <a:bodyPr wrap="square" rtlCol="0">
            <a:spAutoFit/>
          </a:bodyPr>
          <a:lstStyle/>
          <a:p>
            <a:r>
              <a:rPr lang="en-US" sz="2400" b="1" dirty="0">
                <a:solidFill>
                  <a:schemeClr val="bg1"/>
                </a:solidFill>
                <a:latin typeface="Candara" panose="020E0502030303020204" pitchFamily="34" charset="0"/>
              </a:rPr>
              <a:t>$217</a:t>
            </a:r>
          </a:p>
        </p:txBody>
      </p:sp>
      <p:sp>
        <p:nvSpPr>
          <p:cNvPr id="43" name="TextBox 42">
            <a:extLst>
              <a:ext uri="{FF2B5EF4-FFF2-40B4-BE49-F238E27FC236}">
                <a16:creationId xmlns:a16="http://schemas.microsoft.com/office/drawing/2014/main" id="{04DA7A68-8309-4A38-8C7A-049C382A0FA0}"/>
              </a:ext>
            </a:extLst>
          </p:cNvPr>
          <p:cNvSpPr txBox="1"/>
          <p:nvPr/>
        </p:nvSpPr>
        <p:spPr>
          <a:xfrm>
            <a:off x="8664288" y="4556958"/>
            <a:ext cx="860612" cy="461665"/>
          </a:xfrm>
          <a:prstGeom prst="rect">
            <a:avLst/>
          </a:prstGeom>
          <a:noFill/>
        </p:spPr>
        <p:txBody>
          <a:bodyPr wrap="square" rtlCol="0">
            <a:spAutoFit/>
          </a:bodyPr>
          <a:lstStyle/>
          <a:p>
            <a:r>
              <a:rPr lang="en-US" sz="2400" b="1" dirty="0">
                <a:solidFill>
                  <a:schemeClr val="bg1"/>
                </a:solidFill>
                <a:latin typeface="Candara" panose="020E0502030303020204" pitchFamily="34" charset="0"/>
              </a:rPr>
              <a:t>$176</a:t>
            </a:r>
          </a:p>
        </p:txBody>
      </p:sp>
      <p:sp>
        <p:nvSpPr>
          <p:cNvPr id="44" name="TextBox 43">
            <a:extLst>
              <a:ext uri="{FF2B5EF4-FFF2-40B4-BE49-F238E27FC236}">
                <a16:creationId xmlns:a16="http://schemas.microsoft.com/office/drawing/2014/main" id="{0ACED3D7-A6A8-4CB5-B376-6301F429C2EA}"/>
              </a:ext>
            </a:extLst>
          </p:cNvPr>
          <p:cNvSpPr txBox="1"/>
          <p:nvPr/>
        </p:nvSpPr>
        <p:spPr>
          <a:xfrm>
            <a:off x="10719024" y="4536027"/>
            <a:ext cx="860612" cy="461665"/>
          </a:xfrm>
          <a:prstGeom prst="rect">
            <a:avLst/>
          </a:prstGeom>
          <a:noFill/>
        </p:spPr>
        <p:txBody>
          <a:bodyPr wrap="square" rtlCol="0">
            <a:spAutoFit/>
          </a:bodyPr>
          <a:lstStyle/>
          <a:p>
            <a:r>
              <a:rPr lang="en-US" sz="2400" b="1" dirty="0">
                <a:solidFill>
                  <a:schemeClr val="bg1"/>
                </a:solidFill>
                <a:latin typeface="Candara" panose="020E0502030303020204" pitchFamily="34" charset="0"/>
              </a:rPr>
              <a:t>$159</a:t>
            </a:r>
          </a:p>
        </p:txBody>
      </p:sp>
      <p:pic>
        <p:nvPicPr>
          <p:cNvPr id="18" name="Picture 17">
            <a:hlinkClick r:id="rId3"/>
            <a:extLst>
              <a:ext uri="{FF2B5EF4-FFF2-40B4-BE49-F238E27FC236}">
                <a16:creationId xmlns:a16="http://schemas.microsoft.com/office/drawing/2014/main" id="{020C0041-00D1-49F1-8A45-23D8791911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6919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500"/>
                                        <p:tgtEl>
                                          <p:spTgt spid="2"/>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40"/>
                                        </p:tgtEl>
                                        <p:attrNameLst>
                                          <p:attrName>style.visibility</p:attrName>
                                        </p:attrNameLst>
                                      </p:cBhvr>
                                      <p:to>
                                        <p:strVal val="visible"/>
                                      </p:to>
                                    </p:set>
                                    <p:animEffect transition="in" filter="wipe(left)">
                                      <p:cBhvr>
                                        <p:cTn id="14" dur="500"/>
                                        <p:tgtEl>
                                          <p:spTgt spid="40"/>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dissolve">
                                      <p:cBhvr>
                                        <p:cTn id="17" dur="500"/>
                                        <p:tgtEl>
                                          <p:spTgt spid="31"/>
                                        </p:tgtEl>
                                      </p:cBhvr>
                                    </p:animEffect>
                                  </p:childTnLst>
                                </p:cTn>
                              </p:par>
                            </p:childTnLst>
                          </p:cTn>
                        </p:par>
                        <p:par>
                          <p:cTn id="18" fill="hold">
                            <p:stCondLst>
                              <p:cond delay="1000"/>
                            </p:stCondLst>
                            <p:childTnLst>
                              <p:par>
                                <p:cTn id="19" presetID="16" presetClass="entr" presetSubtype="37" fill="hold" grpId="0" nodeType="after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barn(outVertical)">
                                      <p:cBhvr>
                                        <p:cTn id="21" dur="500"/>
                                        <p:tgtEl>
                                          <p:spTgt spid="30"/>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1"/>
                                        </p:tgtEl>
                                        <p:attrNameLst>
                                          <p:attrName>style.visibility</p:attrName>
                                        </p:attrNameLst>
                                      </p:cBhvr>
                                      <p:to>
                                        <p:strVal val="visible"/>
                                      </p:to>
                                    </p:set>
                                    <p:anim calcmode="lin" valueType="num">
                                      <p:cBhvr>
                                        <p:cTn id="24" dur="500" fill="hold"/>
                                        <p:tgtEl>
                                          <p:spTgt spid="41"/>
                                        </p:tgtEl>
                                        <p:attrNameLst>
                                          <p:attrName>ppt_w</p:attrName>
                                        </p:attrNameLst>
                                      </p:cBhvr>
                                      <p:tavLst>
                                        <p:tav tm="0">
                                          <p:val>
                                            <p:fltVal val="0"/>
                                          </p:val>
                                        </p:tav>
                                        <p:tav tm="100000">
                                          <p:val>
                                            <p:strVal val="#ppt_w"/>
                                          </p:val>
                                        </p:tav>
                                      </p:tavLst>
                                    </p:anim>
                                    <p:anim calcmode="lin" valueType="num">
                                      <p:cBhvr>
                                        <p:cTn id="25" dur="500" fill="hold"/>
                                        <p:tgtEl>
                                          <p:spTgt spid="41"/>
                                        </p:tgtEl>
                                        <p:attrNameLst>
                                          <p:attrName>ppt_h</p:attrName>
                                        </p:attrNameLst>
                                      </p:cBhvr>
                                      <p:tavLst>
                                        <p:tav tm="0">
                                          <p:val>
                                            <p:fltVal val="0"/>
                                          </p:val>
                                        </p:tav>
                                        <p:tav tm="100000">
                                          <p:val>
                                            <p:strVal val="#ppt_h"/>
                                          </p:val>
                                        </p:tav>
                                      </p:tavLst>
                                    </p:anim>
                                    <p:animEffect transition="in" filter="fade">
                                      <p:cBhvr>
                                        <p:cTn id="26" dur="500"/>
                                        <p:tgtEl>
                                          <p:spTgt spid="41"/>
                                        </p:tgtEl>
                                      </p:cBhvr>
                                    </p:animEffect>
                                  </p:childTnLst>
                                </p:cTn>
                              </p:par>
                            </p:childTnLst>
                          </p:cTn>
                        </p:par>
                        <p:par>
                          <p:cTn id="27" fill="hold">
                            <p:stCondLst>
                              <p:cond delay="1500"/>
                            </p:stCondLst>
                            <p:childTnLst>
                              <p:par>
                                <p:cTn id="28" presetID="42" presetClass="entr" presetSubtype="0" fill="hold" grpId="0" nodeType="after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fade">
                                      <p:cBhvr>
                                        <p:cTn id="30" dur="1000"/>
                                        <p:tgtEl>
                                          <p:spTgt spid="39"/>
                                        </p:tgtEl>
                                      </p:cBhvr>
                                    </p:animEffect>
                                    <p:anim calcmode="lin" valueType="num">
                                      <p:cBhvr>
                                        <p:cTn id="31" dur="1000" fill="hold"/>
                                        <p:tgtEl>
                                          <p:spTgt spid="39"/>
                                        </p:tgtEl>
                                        <p:attrNameLst>
                                          <p:attrName>ppt_x</p:attrName>
                                        </p:attrNameLst>
                                      </p:cBhvr>
                                      <p:tavLst>
                                        <p:tav tm="0">
                                          <p:val>
                                            <p:strVal val="#ppt_x"/>
                                          </p:val>
                                        </p:tav>
                                        <p:tav tm="100000">
                                          <p:val>
                                            <p:strVal val="#ppt_x"/>
                                          </p:val>
                                        </p:tav>
                                      </p:tavLst>
                                    </p:anim>
                                    <p:anim calcmode="lin" valueType="num">
                                      <p:cBhvr>
                                        <p:cTn id="32" dur="1000" fill="hold"/>
                                        <p:tgtEl>
                                          <p:spTgt spid="39"/>
                                        </p:tgtEl>
                                        <p:attrNameLst>
                                          <p:attrName>ppt_y</p:attrName>
                                        </p:attrNameLst>
                                      </p:cBhvr>
                                      <p:tavLst>
                                        <p:tav tm="0">
                                          <p:val>
                                            <p:strVal val="#ppt_y+.1"/>
                                          </p:val>
                                        </p:tav>
                                        <p:tav tm="100000">
                                          <p:val>
                                            <p:strVal val="#ppt_y"/>
                                          </p:val>
                                        </p:tav>
                                      </p:tavLst>
                                    </p:anim>
                                  </p:childTnLst>
                                </p:cTn>
                              </p:par>
                            </p:childTnLst>
                          </p:cTn>
                        </p:par>
                        <p:par>
                          <p:cTn id="33" fill="hold">
                            <p:stCondLst>
                              <p:cond delay="2500"/>
                            </p:stCondLst>
                            <p:childTnLst>
                              <p:par>
                                <p:cTn id="34" presetID="16" presetClass="entr" presetSubtype="42" fill="hold" grpId="0" nodeType="after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barn(outHorizontal)">
                                      <p:cBhvr>
                                        <p:cTn id="36" dur="500"/>
                                        <p:tgtEl>
                                          <p:spTgt spid="24"/>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43"/>
                                        </p:tgtEl>
                                        <p:attrNameLst>
                                          <p:attrName>style.visibility</p:attrName>
                                        </p:attrNameLst>
                                      </p:cBhvr>
                                      <p:to>
                                        <p:strVal val="visible"/>
                                      </p:to>
                                    </p:set>
                                    <p:anim calcmode="lin" valueType="num">
                                      <p:cBhvr>
                                        <p:cTn id="39" dur="500" fill="hold"/>
                                        <p:tgtEl>
                                          <p:spTgt spid="43"/>
                                        </p:tgtEl>
                                        <p:attrNameLst>
                                          <p:attrName>ppt_w</p:attrName>
                                        </p:attrNameLst>
                                      </p:cBhvr>
                                      <p:tavLst>
                                        <p:tav tm="0">
                                          <p:val>
                                            <p:fltVal val="0"/>
                                          </p:val>
                                        </p:tav>
                                        <p:tav tm="100000">
                                          <p:val>
                                            <p:strVal val="#ppt_w"/>
                                          </p:val>
                                        </p:tav>
                                      </p:tavLst>
                                    </p:anim>
                                    <p:anim calcmode="lin" valueType="num">
                                      <p:cBhvr>
                                        <p:cTn id="40" dur="500" fill="hold"/>
                                        <p:tgtEl>
                                          <p:spTgt spid="43"/>
                                        </p:tgtEl>
                                        <p:attrNameLst>
                                          <p:attrName>ppt_h</p:attrName>
                                        </p:attrNameLst>
                                      </p:cBhvr>
                                      <p:tavLst>
                                        <p:tav tm="0">
                                          <p:val>
                                            <p:fltVal val="0"/>
                                          </p:val>
                                        </p:tav>
                                        <p:tav tm="100000">
                                          <p:val>
                                            <p:strVal val="#ppt_h"/>
                                          </p:val>
                                        </p:tav>
                                      </p:tavLst>
                                    </p:anim>
                                    <p:animEffect transition="in" filter="fade">
                                      <p:cBhvr>
                                        <p:cTn id="41" dur="500"/>
                                        <p:tgtEl>
                                          <p:spTgt spid="43"/>
                                        </p:tgtEl>
                                      </p:cBhvr>
                                    </p:animEffect>
                                  </p:childTnLst>
                                </p:cTn>
                              </p:par>
                            </p:childTnLst>
                          </p:cTn>
                        </p:par>
                        <p:par>
                          <p:cTn id="42" fill="hold">
                            <p:stCondLst>
                              <p:cond delay="3000"/>
                            </p:stCondLst>
                            <p:childTnLst>
                              <p:par>
                                <p:cTn id="43" presetID="42" presetClass="entr" presetSubtype="0" fill="hold" grpId="0" nodeType="after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fade">
                                      <p:cBhvr>
                                        <p:cTn id="45" dur="1000"/>
                                        <p:tgtEl>
                                          <p:spTgt spid="38"/>
                                        </p:tgtEl>
                                      </p:cBhvr>
                                    </p:animEffect>
                                    <p:anim calcmode="lin" valueType="num">
                                      <p:cBhvr>
                                        <p:cTn id="46" dur="1000" fill="hold"/>
                                        <p:tgtEl>
                                          <p:spTgt spid="38"/>
                                        </p:tgtEl>
                                        <p:attrNameLst>
                                          <p:attrName>ppt_x</p:attrName>
                                        </p:attrNameLst>
                                      </p:cBhvr>
                                      <p:tavLst>
                                        <p:tav tm="0">
                                          <p:val>
                                            <p:strVal val="#ppt_x"/>
                                          </p:val>
                                        </p:tav>
                                        <p:tav tm="100000">
                                          <p:val>
                                            <p:strVal val="#ppt_x"/>
                                          </p:val>
                                        </p:tav>
                                      </p:tavLst>
                                    </p:anim>
                                    <p:anim calcmode="lin" valueType="num">
                                      <p:cBhvr>
                                        <p:cTn id="47" dur="1000" fill="hold"/>
                                        <p:tgtEl>
                                          <p:spTgt spid="38"/>
                                        </p:tgtEl>
                                        <p:attrNameLst>
                                          <p:attrName>ppt_y</p:attrName>
                                        </p:attrNameLst>
                                      </p:cBhvr>
                                      <p:tavLst>
                                        <p:tav tm="0">
                                          <p:val>
                                            <p:strVal val="#ppt_y+.1"/>
                                          </p:val>
                                        </p:tav>
                                        <p:tav tm="100000">
                                          <p:val>
                                            <p:strVal val="#ppt_y"/>
                                          </p:val>
                                        </p:tav>
                                      </p:tavLst>
                                    </p:anim>
                                  </p:childTnLst>
                                </p:cTn>
                              </p:par>
                            </p:childTnLst>
                          </p:cTn>
                        </p:par>
                        <p:par>
                          <p:cTn id="48" fill="hold">
                            <p:stCondLst>
                              <p:cond delay="4000"/>
                            </p:stCondLst>
                            <p:childTnLst>
                              <p:par>
                                <p:cTn id="49" presetID="16" presetClass="entr" presetSubtype="37" fill="hold" grpId="0"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barn(outVertical)">
                                      <p:cBhvr>
                                        <p:cTn id="51" dur="500"/>
                                        <p:tgtEl>
                                          <p:spTgt spid="26"/>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42"/>
                                        </p:tgtEl>
                                        <p:attrNameLst>
                                          <p:attrName>style.visibility</p:attrName>
                                        </p:attrNameLst>
                                      </p:cBhvr>
                                      <p:to>
                                        <p:strVal val="visible"/>
                                      </p:to>
                                    </p:set>
                                    <p:anim calcmode="lin" valueType="num">
                                      <p:cBhvr>
                                        <p:cTn id="54" dur="500" fill="hold"/>
                                        <p:tgtEl>
                                          <p:spTgt spid="42"/>
                                        </p:tgtEl>
                                        <p:attrNameLst>
                                          <p:attrName>ppt_w</p:attrName>
                                        </p:attrNameLst>
                                      </p:cBhvr>
                                      <p:tavLst>
                                        <p:tav tm="0">
                                          <p:val>
                                            <p:fltVal val="0"/>
                                          </p:val>
                                        </p:tav>
                                        <p:tav tm="100000">
                                          <p:val>
                                            <p:strVal val="#ppt_w"/>
                                          </p:val>
                                        </p:tav>
                                      </p:tavLst>
                                    </p:anim>
                                    <p:anim calcmode="lin" valueType="num">
                                      <p:cBhvr>
                                        <p:cTn id="55" dur="500" fill="hold"/>
                                        <p:tgtEl>
                                          <p:spTgt spid="42"/>
                                        </p:tgtEl>
                                        <p:attrNameLst>
                                          <p:attrName>ppt_h</p:attrName>
                                        </p:attrNameLst>
                                      </p:cBhvr>
                                      <p:tavLst>
                                        <p:tav tm="0">
                                          <p:val>
                                            <p:fltVal val="0"/>
                                          </p:val>
                                        </p:tav>
                                        <p:tav tm="100000">
                                          <p:val>
                                            <p:strVal val="#ppt_h"/>
                                          </p:val>
                                        </p:tav>
                                      </p:tavLst>
                                    </p:anim>
                                    <p:animEffect transition="in" filter="fade">
                                      <p:cBhvr>
                                        <p:cTn id="56" dur="500"/>
                                        <p:tgtEl>
                                          <p:spTgt spid="42"/>
                                        </p:tgtEl>
                                      </p:cBhvr>
                                    </p:animEffect>
                                  </p:childTnLst>
                                </p:cTn>
                              </p:par>
                            </p:childTnLst>
                          </p:cTn>
                        </p:par>
                        <p:par>
                          <p:cTn id="57" fill="hold">
                            <p:stCondLst>
                              <p:cond delay="4500"/>
                            </p:stCondLst>
                            <p:childTnLst>
                              <p:par>
                                <p:cTn id="58" presetID="42" presetClass="entr" presetSubtype="0" fill="hold" grpId="0" nodeType="afterEffect">
                                  <p:stCondLst>
                                    <p:cond delay="0"/>
                                  </p:stCondLst>
                                  <p:childTnLst>
                                    <p:set>
                                      <p:cBhvr>
                                        <p:cTn id="59" dur="1" fill="hold">
                                          <p:stCondLst>
                                            <p:cond delay="0"/>
                                          </p:stCondLst>
                                        </p:cTn>
                                        <p:tgtEl>
                                          <p:spTgt spid="37"/>
                                        </p:tgtEl>
                                        <p:attrNameLst>
                                          <p:attrName>style.visibility</p:attrName>
                                        </p:attrNameLst>
                                      </p:cBhvr>
                                      <p:to>
                                        <p:strVal val="visible"/>
                                      </p:to>
                                    </p:set>
                                    <p:animEffect transition="in" filter="fade">
                                      <p:cBhvr>
                                        <p:cTn id="60" dur="1000"/>
                                        <p:tgtEl>
                                          <p:spTgt spid="37"/>
                                        </p:tgtEl>
                                      </p:cBhvr>
                                    </p:animEffect>
                                    <p:anim calcmode="lin" valueType="num">
                                      <p:cBhvr>
                                        <p:cTn id="61" dur="1000" fill="hold"/>
                                        <p:tgtEl>
                                          <p:spTgt spid="37"/>
                                        </p:tgtEl>
                                        <p:attrNameLst>
                                          <p:attrName>ppt_x</p:attrName>
                                        </p:attrNameLst>
                                      </p:cBhvr>
                                      <p:tavLst>
                                        <p:tav tm="0">
                                          <p:val>
                                            <p:strVal val="#ppt_x"/>
                                          </p:val>
                                        </p:tav>
                                        <p:tav tm="100000">
                                          <p:val>
                                            <p:strVal val="#ppt_x"/>
                                          </p:val>
                                        </p:tav>
                                      </p:tavLst>
                                    </p:anim>
                                    <p:anim calcmode="lin" valueType="num">
                                      <p:cBhvr>
                                        <p:cTn id="62" dur="1000" fill="hold"/>
                                        <p:tgtEl>
                                          <p:spTgt spid="37"/>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16" presetClass="entr" presetSubtype="42" fill="hold" grpId="0" nodeType="after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barn(outHorizontal)">
                                      <p:cBhvr>
                                        <p:cTn id="66" dur="500"/>
                                        <p:tgtEl>
                                          <p:spTgt spid="28"/>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44"/>
                                        </p:tgtEl>
                                        <p:attrNameLst>
                                          <p:attrName>style.visibility</p:attrName>
                                        </p:attrNameLst>
                                      </p:cBhvr>
                                      <p:to>
                                        <p:strVal val="visible"/>
                                      </p:to>
                                    </p:set>
                                    <p:anim calcmode="lin" valueType="num">
                                      <p:cBhvr>
                                        <p:cTn id="69" dur="500" fill="hold"/>
                                        <p:tgtEl>
                                          <p:spTgt spid="44"/>
                                        </p:tgtEl>
                                        <p:attrNameLst>
                                          <p:attrName>ppt_w</p:attrName>
                                        </p:attrNameLst>
                                      </p:cBhvr>
                                      <p:tavLst>
                                        <p:tav tm="0">
                                          <p:val>
                                            <p:fltVal val="0"/>
                                          </p:val>
                                        </p:tav>
                                        <p:tav tm="100000">
                                          <p:val>
                                            <p:strVal val="#ppt_w"/>
                                          </p:val>
                                        </p:tav>
                                      </p:tavLst>
                                    </p:anim>
                                    <p:anim calcmode="lin" valueType="num">
                                      <p:cBhvr>
                                        <p:cTn id="70" dur="500" fill="hold"/>
                                        <p:tgtEl>
                                          <p:spTgt spid="44"/>
                                        </p:tgtEl>
                                        <p:attrNameLst>
                                          <p:attrName>ppt_h</p:attrName>
                                        </p:attrNameLst>
                                      </p:cBhvr>
                                      <p:tavLst>
                                        <p:tav tm="0">
                                          <p:val>
                                            <p:fltVal val="0"/>
                                          </p:val>
                                        </p:tav>
                                        <p:tav tm="100000">
                                          <p:val>
                                            <p:strVal val="#ppt_h"/>
                                          </p:val>
                                        </p:tav>
                                      </p:tavLst>
                                    </p:anim>
                                    <p:animEffect transition="in" filter="fade">
                                      <p:cBhvr>
                                        <p:cTn id="71" dur="500"/>
                                        <p:tgtEl>
                                          <p:spTgt spid="44"/>
                                        </p:tgtEl>
                                      </p:cBhvr>
                                    </p:animEffect>
                                  </p:childTnLst>
                                </p:cTn>
                              </p:par>
                            </p:childTnLst>
                          </p:cTn>
                        </p:par>
                        <p:par>
                          <p:cTn id="72" fill="hold">
                            <p:stCondLst>
                              <p:cond delay="6000"/>
                            </p:stCondLst>
                            <p:childTnLst>
                              <p:par>
                                <p:cTn id="73" presetID="42" presetClass="entr" presetSubtype="0"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2" grpId="0" animBg="1"/>
      <p:bldP spid="8" grpId="0"/>
      <p:bldP spid="26" grpId="0" animBg="1"/>
      <p:bldP spid="28" grpId="0" animBg="1"/>
      <p:bldP spid="24" grpId="0" animBg="1"/>
      <p:bldP spid="30" grpId="0" animBg="1"/>
      <p:bldP spid="31" grpId="0" animBg="1"/>
      <p:bldP spid="35" grpId="0"/>
      <p:bldP spid="37" grpId="0"/>
      <p:bldP spid="38" grpId="0"/>
      <p:bldP spid="39" grpId="0"/>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1458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341</cp:revision>
  <dcterms:created xsi:type="dcterms:W3CDTF">2016-09-28T22:08:47Z</dcterms:created>
  <dcterms:modified xsi:type="dcterms:W3CDTF">2018-02-24T23:12:12Z</dcterms:modified>
</cp:coreProperties>
</file>