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33964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C5F493F6-DB06-4F8A-AE5A-3010B135EE9B}"/>
              </a:ext>
            </a:extLst>
          </p:cNvPr>
          <p:cNvSpPr/>
          <p:nvPr/>
        </p:nvSpPr>
        <p:spPr>
          <a:xfrm>
            <a:off x="4737432"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FF2B2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D17C933-7B13-4AB6-98FA-1A532CEFDBA4}"/>
              </a:ext>
            </a:extLst>
          </p:cNvPr>
          <p:cNvSpPr/>
          <p:nvPr/>
        </p:nvSpPr>
        <p:spPr>
          <a:xfrm flipH="1">
            <a:off x="6149165"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85C40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5ED99269-2264-4BAB-88E8-87426B008CEE}"/>
              </a:ext>
            </a:extLst>
          </p:cNvPr>
          <p:cNvSpPr/>
          <p:nvPr/>
        </p:nvSpPr>
        <p:spPr>
          <a:xfrm>
            <a:off x="4705533"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3EB8C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E08B264-C671-4719-BED2-27D89AC442FC}"/>
              </a:ext>
            </a:extLst>
          </p:cNvPr>
          <p:cNvSpPr/>
          <p:nvPr/>
        </p:nvSpPr>
        <p:spPr>
          <a:xfrm flipH="1">
            <a:off x="6663108"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FFA80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24F3741-E9CE-4F7E-A14B-6FD9F7175639}"/>
              </a:ext>
            </a:extLst>
          </p:cNvPr>
          <p:cNvSpPr/>
          <p:nvPr/>
        </p:nvSpPr>
        <p:spPr>
          <a:xfrm>
            <a:off x="5088557" y="4253026"/>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01AA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8B6723D-5A76-4FDB-97B9-63646BE449E2}"/>
              </a:ext>
            </a:extLst>
          </p:cNvPr>
          <p:cNvSpPr/>
          <p:nvPr/>
        </p:nvSpPr>
        <p:spPr>
          <a:xfrm flipH="1">
            <a:off x="6149165" y="4258344"/>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4781C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BA917AF-1E0C-4AFE-B9CB-9806BD63A1B7}"/>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FA3538F4-85A9-43E8-B7E6-EE8C6365488A}"/>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F584FBC2-DE7E-4F38-A1D3-B2C58965275F}"/>
              </a:ext>
            </a:extLst>
          </p:cNvPr>
          <p:cNvSpPr>
            <a:spLocks noChangeAspect="1"/>
          </p:cNvSpPr>
          <p:nvPr/>
        </p:nvSpPr>
        <p:spPr>
          <a:xfrm>
            <a:off x="5684520" y="6299568"/>
            <a:ext cx="822960" cy="135905"/>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F37E54EC-681F-427F-A8AA-FDE9E784827B}"/>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66519F34-9C4C-4FEE-A224-757DC382C5EE}"/>
              </a:ext>
            </a:extLst>
          </p:cNvPr>
          <p:cNvSpPr/>
          <p:nvPr/>
        </p:nvSpPr>
        <p:spPr>
          <a:xfrm>
            <a:off x="3229692" y="1710078"/>
            <a:ext cx="1038184" cy="1038183"/>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a:blip r:embed="rId2"/>
            <a:stretch>
              <a:fillRect/>
            </a:stretch>
          </a:blip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156369C3-5218-4E4A-9C3D-29ECFF9E0679}"/>
              </a:ext>
            </a:extLst>
          </p:cNvPr>
          <p:cNvSpPr/>
          <p:nvPr/>
        </p:nvSpPr>
        <p:spPr>
          <a:xfrm>
            <a:off x="153076" y="1710078"/>
            <a:ext cx="3076616" cy="1038183"/>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41069387-E653-439A-B00B-F6E7D9823527}"/>
              </a:ext>
            </a:extLst>
          </p:cNvPr>
          <p:cNvSpPr>
            <a:spLocks noChangeAspect="1"/>
          </p:cNvSpPr>
          <p:nvPr/>
        </p:nvSpPr>
        <p:spPr>
          <a:xfrm>
            <a:off x="2890552" y="1926735"/>
            <a:ext cx="589610" cy="589610"/>
          </a:xfrm>
          <a:prstGeom prst="ellipse">
            <a:avLst/>
          </a:prstGeom>
          <a:solidFill>
            <a:srgbClr val="FF2B2A"/>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1</a:t>
            </a:r>
          </a:p>
        </p:txBody>
      </p:sp>
      <p:sp>
        <p:nvSpPr>
          <p:cNvPr id="66" name="TextBox 65">
            <a:extLst>
              <a:ext uri="{FF2B5EF4-FFF2-40B4-BE49-F238E27FC236}">
                <a16:creationId xmlns:a16="http://schemas.microsoft.com/office/drawing/2014/main" id="{90F14C22-B894-42CF-8FEC-A67BEF22833D}"/>
              </a:ext>
            </a:extLst>
          </p:cNvPr>
          <p:cNvSpPr txBox="1"/>
          <p:nvPr/>
        </p:nvSpPr>
        <p:spPr>
          <a:xfrm>
            <a:off x="240570" y="1864027"/>
            <a:ext cx="2529739" cy="737122"/>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67" name="Freeform: Shape 66">
            <a:extLst>
              <a:ext uri="{FF2B5EF4-FFF2-40B4-BE49-F238E27FC236}">
                <a16:creationId xmlns:a16="http://schemas.microsoft.com/office/drawing/2014/main" id="{75E9C63E-81B1-45D8-95D6-EEB4463D95BD}"/>
              </a:ext>
            </a:extLst>
          </p:cNvPr>
          <p:cNvSpPr/>
          <p:nvPr/>
        </p:nvSpPr>
        <p:spPr>
          <a:xfrm rot="10800000">
            <a:off x="8967839" y="2457159"/>
            <a:ext cx="3076616" cy="1038185"/>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9D6ACEA5-4BD8-40CE-A5AB-CE6B1A20762F}"/>
              </a:ext>
            </a:extLst>
          </p:cNvPr>
          <p:cNvSpPr>
            <a:spLocks noChangeAspect="1"/>
          </p:cNvSpPr>
          <p:nvPr/>
        </p:nvSpPr>
        <p:spPr>
          <a:xfrm>
            <a:off x="8720125" y="2692933"/>
            <a:ext cx="589610" cy="589611"/>
          </a:xfrm>
          <a:prstGeom prst="ellipse">
            <a:avLst/>
          </a:prstGeom>
          <a:solidFill>
            <a:srgbClr val="85C401"/>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2</a:t>
            </a:r>
          </a:p>
        </p:txBody>
      </p:sp>
      <p:sp>
        <p:nvSpPr>
          <p:cNvPr id="69" name="Freeform: Shape 68">
            <a:extLst>
              <a:ext uri="{FF2B5EF4-FFF2-40B4-BE49-F238E27FC236}">
                <a16:creationId xmlns:a16="http://schemas.microsoft.com/office/drawing/2014/main" id="{50454E94-9F5D-4BCA-96EA-BD67E7277B8D}"/>
              </a:ext>
            </a:extLst>
          </p:cNvPr>
          <p:cNvSpPr/>
          <p:nvPr/>
        </p:nvSpPr>
        <p:spPr>
          <a:xfrm rot="10800000">
            <a:off x="7929655" y="2458852"/>
            <a:ext cx="1038184" cy="1038185"/>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dpi="0" rotWithShape="0">
            <a:blip r:embed="rId3"/>
            <a:srcRect/>
            <a:stretch>
              <a:fillRect/>
            </a:stretch>
          </a:blipFill>
          <a:ln w="6350">
            <a:solidFill>
              <a:schemeClr val="bg1">
                <a:alpha val="15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7B8DCD66-9216-4CC3-98E3-43AA8BC0A8F2}"/>
              </a:ext>
            </a:extLst>
          </p:cNvPr>
          <p:cNvSpPr txBox="1"/>
          <p:nvPr/>
        </p:nvSpPr>
        <p:spPr>
          <a:xfrm>
            <a:off x="9445864" y="2620431"/>
            <a:ext cx="2529739" cy="737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72" name="Freeform: Shape 71">
            <a:extLst>
              <a:ext uri="{FF2B5EF4-FFF2-40B4-BE49-F238E27FC236}">
                <a16:creationId xmlns:a16="http://schemas.microsoft.com/office/drawing/2014/main" id="{3E9F6EA3-593F-4D48-8DE1-C2DEAA8DD916}"/>
              </a:ext>
            </a:extLst>
          </p:cNvPr>
          <p:cNvSpPr/>
          <p:nvPr/>
        </p:nvSpPr>
        <p:spPr>
          <a:xfrm>
            <a:off x="3229692" y="3051553"/>
            <a:ext cx="1038184" cy="1038183"/>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a:blip r:embed="rId4"/>
            <a:stretch>
              <a:fillRect/>
            </a:stretch>
          </a:blip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5736D595-48B1-4162-951B-50B1F0EBB01A}"/>
              </a:ext>
            </a:extLst>
          </p:cNvPr>
          <p:cNvSpPr/>
          <p:nvPr/>
        </p:nvSpPr>
        <p:spPr>
          <a:xfrm>
            <a:off x="153076" y="3051553"/>
            <a:ext cx="3076616" cy="1038183"/>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F4A9BF2B-E866-4072-AEAB-D98534FA53F7}"/>
              </a:ext>
            </a:extLst>
          </p:cNvPr>
          <p:cNvSpPr>
            <a:spLocks noChangeAspect="1"/>
          </p:cNvSpPr>
          <p:nvPr/>
        </p:nvSpPr>
        <p:spPr>
          <a:xfrm>
            <a:off x="2890552" y="3268210"/>
            <a:ext cx="589610" cy="589610"/>
          </a:xfrm>
          <a:prstGeom prst="ellipse">
            <a:avLst/>
          </a:prstGeom>
          <a:solidFill>
            <a:srgbClr val="3EB8CD"/>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3</a:t>
            </a:r>
          </a:p>
        </p:txBody>
      </p:sp>
      <p:sp>
        <p:nvSpPr>
          <p:cNvPr id="75" name="TextBox 74">
            <a:extLst>
              <a:ext uri="{FF2B5EF4-FFF2-40B4-BE49-F238E27FC236}">
                <a16:creationId xmlns:a16="http://schemas.microsoft.com/office/drawing/2014/main" id="{62204CEA-3704-41BF-A297-126E7B2B45F2}"/>
              </a:ext>
            </a:extLst>
          </p:cNvPr>
          <p:cNvSpPr txBox="1"/>
          <p:nvPr/>
        </p:nvSpPr>
        <p:spPr>
          <a:xfrm>
            <a:off x="240570" y="3205502"/>
            <a:ext cx="2529739" cy="737122"/>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77" name="Freeform: Shape 76">
            <a:extLst>
              <a:ext uri="{FF2B5EF4-FFF2-40B4-BE49-F238E27FC236}">
                <a16:creationId xmlns:a16="http://schemas.microsoft.com/office/drawing/2014/main" id="{BBBC6417-71F7-4448-A3DD-2AC70470B750}"/>
              </a:ext>
            </a:extLst>
          </p:cNvPr>
          <p:cNvSpPr/>
          <p:nvPr/>
        </p:nvSpPr>
        <p:spPr>
          <a:xfrm rot="10800000">
            <a:off x="8967839" y="3798634"/>
            <a:ext cx="3076616" cy="1038185"/>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D2886446-328E-4133-AFC2-8429BD1164D3}"/>
              </a:ext>
            </a:extLst>
          </p:cNvPr>
          <p:cNvSpPr>
            <a:spLocks noChangeAspect="1"/>
          </p:cNvSpPr>
          <p:nvPr/>
        </p:nvSpPr>
        <p:spPr>
          <a:xfrm>
            <a:off x="8720125" y="4034408"/>
            <a:ext cx="589610" cy="589611"/>
          </a:xfrm>
          <a:prstGeom prst="ellipse">
            <a:avLst/>
          </a:prstGeom>
          <a:solidFill>
            <a:srgbClr val="FFA803"/>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4</a:t>
            </a:r>
          </a:p>
        </p:txBody>
      </p:sp>
      <p:sp>
        <p:nvSpPr>
          <p:cNvPr id="79" name="Freeform: Shape 78">
            <a:extLst>
              <a:ext uri="{FF2B5EF4-FFF2-40B4-BE49-F238E27FC236}">
                <a16:creationId xmlns:a16="http://schemas.microsoft.com/office/drawing/2014/main" id="{09B07FCC-D7DF-485A-B4E2-A76E34C0F740}"/>
              </a:ext>
            </a:extLst>
          </p:cNvPr>
          <p:cNvSpPr/>
          <p:nvPr/>
        </p:nvSpPr>
        <p:spPr>
          <a:xfrm rot="10800000">
            <a:off x="7929655" y="3800327"/>
            <a:ext cx="1038184" cy="1038185"/>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dpi="0" rotWithShape="0">
            <a:blip r:embed="rId5"/>
            <a:srcRect/>
            <a:stretch>
              <a:fillRect/>
            </a:stretch>
          </a:blipFill>
          <a:ln w="6350">
            <a:solidFill>
              <a:schemeClr val="bg1">
                <a:alpha val="15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DA5F26AC-7EA6-48CA-932A-E16B5C2B4276}"/>
              </a:ext>
            </a:extLst>
          </p:cNvPr>
          <p:cNvSpPr txBox="1"/>
          <p:nvPr/>
        </p:nvSpPr>
        <p:spPr>
          <a:xfrm>
            <a:off x="9445864" y="3961906"/>
            <a:ext cx="2529739" cy="737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2" name="Freeform: Shape 81">
            <a:extLst>
              <a:ext uri="{FF2B5EF4-FFF2-40B4-BE49-F238E27FC236}">
                <a16:creationId xmlns:a16="http://schemas.microsoft.com/office/drawing/2014/main" id="{09FC2D54-A795-47F8-91BC-69A5EECEEBA6}"/>
              </a:ext>
            </a:extLst>
          </p:cNvPr>
          <p:cNvSpPr/>
          <p:nvPr/>
        </p:nvSpPr>
        <p:spPr>
          <a:xfrm>
            <a:off x="3229692" y="4296362"/>
            <a:ext cx="1038184" cy="1038183"/>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a:blip r:embed="rId6"/>
            <a:stretch>
              <a:fillRect/>
            </a:stretch>
          </a:blip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F79B6231-9975-4556-B5B9-16A4123D7D26}"/>
              </a:ext>
            </a:extLst>
          </p:cNvPr>
          <p:cNvSpPr/>
          <p:nvPr/>
        </p:nvSpPr>
        <p:spPr>
          <a:xfrm>
            <a:off x="153076" y="4296362"/>
            <a:ext cx="3076616" cy="1038183"/>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BA08D9B1-3124-40A7-85FC-EBB003348F7B}"/>
              </a:ext>
            </a:extLst>
          </p:cNvPr>
          <p:cNvSpPr>
            <a:spLocks noChangeAspect="1"/>
          </p:cNvSpPr>
          <p:nvPr/>
        </p:nvSpPr>
        <p:spPr>
          <a:xfrm>
            <a:off x="2890552" y="4513019"/>
            <a:ext cx="589610" cy="589610"/>
          </a:xfrm>
          <a:prstGeom prst="ellipse">
            <a:avLst/>
          </a:prstGeom>
          <a:solidFill>
            <a:srgbClr val="01AA8D"/>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5</a:t>
            </a:r>
          </a:p>
        </p:txBody>
      </p:sp>
      <p:sp>
        <p:nvSpPr>
          <p:cNvPr id="85" name="TextBox 84">
            <a:extLst>
              <a:ext uri="{FF2B5EF4-FFF2-40B4-BE49-F238E27FC236}">
                <a16:creationId xmlns:a16="http://schemas.microsoft.com/office/drawing/2014/main" id="{4BC70A02-2BEA-4584-BCCE-0F7220DD00FD}"/>
              </a:ext>
            </a:extLst>
          </p:cNvPr>
          <p:cNvSpPr txBox="1"/>
          <p:nvPr/>
        </p:nvSpPr>
        <p:spPr>
          <a:xfrm>
            <a:off x="240570" y="4450311"/>
            <a:ext cx="2529739" cy="737122"/>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7" name="Freeform: Shape 86">
            <a:extLst>
              <a:ext uri="{FF2B5EF4-FFF2-40B4-BE49-F238E27FC236}">
                <a16:creationId xmlns:a16="http://schemas.microsoft.com/office/drawing/2014/main" id="{BA23C1EE-C492-45F0-AC3B-7ADEC15A3421}"/>
              </a:ext>
            </a:extLst>
          </p:cNvPr>
          <p:cNvSpPr/>
          <p:nvPr/>
        </p:nvSpPr>
        <p:spPr>
          <a:xfrm rot="10800000">
            <a:off x="8967839" y="5043443"/>
            <a:ext cx="3076616" cy="1038185"/>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E00ACECD-B46A-41D4-9920-13EC853A6ADE}"/>
              </a:ext>
            </a:extLst>
          </p:cNvPr>
          <p:cNvSpPr>
            <a:spLocks noChangeAspect="1"/>
          </p:cNvSpPr>
          <p:nvPr/>
        </p:nvSpPr>
        <p:spPr>
          <a:xfrm>
            <a:off x="8720125" y="5279217"/>
            <a:ext cx="589610" cy="589611"/>
          </a:xfrm>
          <a:prstGeom prst="ellipse">
            <a:avLst/>
          </a:prstGeom>
          <a:solidFill>
            <a:srgbClr val="4781CB"/>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6</a:t>
            </a:r>
          </a:p>
        </p:txBody>
      </p:sp>
      <p:sp>
        <p:nvSpPr>
          <p:cNvPr id="89" name="Freeform: Shape 88">
            <a:extLst>
              <a:ext uri="{FF2B5EF4-FFF2-40B4-BE49-F238E27FC236}">
                <a16:creationId xmlns:a16="http://schemas.microsoft.com/office/drawing/2014/main" id="{A09226BD-CA69-44D0-B283-97B427CB3600}"/>
              </a:ext>
            </a:extLst>
          </p:cNvPr>
          <p:cNvSpPr/>
          <p:nvPr/>
        </p:nvSpPr>
        <p:spPr>
          <a:xfrm rot="10800000">
            <a:off x="7929655" y="5045136"/>
            <a:ext cx="1038184" cy="1038185"/>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dpi="0" rotWithShape="0">
            <a:blip r:embed="rId7"/>
            <a:srcRect/>
            <a:stretch>
              <a:fillRect/>
            </a:stretch>
          </a:blipFill>
          <a:ln w="6350">
            <a:solidFill>
              <a:schemeClr val="bg1">
                <a:alpha val="15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073907F2-E01B-49BC-BFE1-FD9E889B4E06}"/>
              </a:ext>
            </a:extLst>
          </p:cNvPr>
          <p:cNvSpPr txBox="1"/>
          <p:nvPr/>
        </p:nvSpPr>
        <p:spPr>
          <a:xfrm>
            <a:off x="9445864" y="5206715"/>
            <a:ext cx="2529739" cy="737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91" name="Freeform 123">
            <a:extLst>
              <a:ext uri="{FF2B5EF4-FFF2-40B4-BE49-F238E27FC236}">
                <a16:creationId xmlns:a16="http://schemas.microsoft.com/office/drawing/2014/main" id="{26503EE2-7E4D-47B2-B7E3-FD209F1016C5}"/>
              </a:ext>
            </a:extLst>
          </p:cNvPr>
          <p:cNvSpPr>
            <a:spLocks noChangeAspect="1" noEditPoints="1"/>
          </p:cNvSpPr>
          <p:nvPr/>
        </p:nvSpPr>
        <p:spPr bwMode="auto">
          <a:xfrm>
            <a:off x="5642378" y="2739620"/>
            <a:ext cx="914400" cy="914400"/>
          </a:xfrm>
          <a:custGeom>
            <a:avLst/>
            <a:gdLst/>
            <a:ahLst/>
            <a:cxnLst>
              <a:cxn ang="0">
                <a:pos x="31" y="62"/>
              </a:cxn>
              <a:cxn ang="0">
                <a:pos x="0" y="31"/>
              </a:cxn>
              <a:cxn ang="0">
                <a:pos x="31" y="0"/>
              </a:cxn>
              <a:cxn ang="0">
                <a:pos x="62" y="31"/>
              </a:cxn>
              <a:cxn ang="0">
                <a:pos x="31" y="62"/>
              </a:cxn>
              <a:cxn ang="0">
                <a:pos x="32" y="11"/>
              </a:cxn>
              <a:cxn ang="0">
                <a:pos x="17" y="19"/>
              </a:cxn>
              <a:cxn ang="0">
                <a:pos x="18" y="21"/>
              </a:cxn>
              <a:cxn ang="0">
                <a:pos x="23" y="25"/>
              </a:cxn>
              <a:cxn ang="0">
                <a:pos x="24" y="25"/>
              </a:cxn>
              <a:cxn ang="0">
                <a:pos x="25" y="25"/>
              </a:cxn>
              <a:cxn ang="0">
                <a:pos x="28" y="21"/>
              </a:cxn>
              <a:cxn ang="0">
                <a:pos x="32" y="20"/>
              </a:cxn>
              <a:cxn ang="0">
                <a:pos x="36" y="24"/>
              </a:cxn>
              <a:cxn ang="0">
                <a:pos x="33" y="28"/>
              </a:cxn>
              <a:cxn ang="0">
                <a:pos x="26" y="36"/>
              </a:cxn>
              <a:cxn ang="0">
                <a:pos x="26" y="38"/>
              </a:cxn>
              <a:cxn ang="0">
                <a:pos x="27" y="39"/>
              </a:cxn>
              <a:cxn ang="0">
                <a:pos x="35" y="39"/>
              </a:cxn>
              <a:cxn ang="0">
                <a:pos x="36" y="38"/>
              </a:cxn>
              <a:cxn ang="0">
                <a:pos x="40" y="34"/>
              </a:cxn>
              <a:cxn ang="0">
                <a:pos x="47" y="24"/>
              </a:cxn>
              <a:cxn ang="0">
                <a:pos x="32" y="11"/>
              </a:cxn>
              <a:cxn ang="0">
                <a:pos x="36" y="43"/>
              </a:cxn>
              <a:cxn ang="0">
                <a:pos x="35" y="42"/>
              </a:cxn>
              <a:cxn ang="0">
                <a:pos x="27" y="42"/>
              </a:cxn>
              <a:cxn ang="0">
                <a:pos x="26" y="43"/>
              </a:cxn>
              <a:cxn ang="0">
                <a:pos x="26" y="51"/>
              </a:cxn>
              <a:cxn ang="0">
                <a:pos x="27" y="52"/>
              </a:cxn>
              <a:cxn ang="0">
                <a:pos x="35" y="52"/>
              </a:cxn>
              <a:cxn ang="0">
                <a:pos x="36" y="51"/>
              </a:cxn>
              <a:cxn ang="0">
                <a:pos x="36" y="43"/>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2" y="11"/>
                </a:moveTo>
                <a:cubicBezTo>
                  <a:pt x="26" y="11"/>
                  <a:pt x="21" y="14"/>
                  <a:pt x="17" y="19"/>
                </a:cubicBezTo>
                <a:cubicBezTo>
                  <a:pt x="17" y="20"/>
                  <a:pt x="17" y="21"/>
                  <a:pt x="18" y="21"/>
                </a:cubicBezTo>
                <a:cubicBezTo>
                  <a:pt x="23" y="25"/>
                  <a:pt x="23" y="25"/>
                  <a:pt x="23" y="25"/>
                </a:cubicBezTo>
                <a:cubicBezTo>
                  <a:pt x="23" y="25"/>
                  <a:pt x="23" y="25"/>
                  <a:pt x="24" y="25"/>
                </a:cubicBezTo>
                <a:cubicBezTo>
                  <a:pt x="24" y="25"/>
                  <a:pt x="24" y="25"/>
                  <a:pt x="25" y="25"/>
                </a:cubicBezTo>
                <a:cubicBezTo>
                  <a:pt x="27" y="22"/>
                  <a:pt x="27" y="22"/>
                  <a:pt x="28" y="21"/>
                </a:cubicBezTo>
                <a:cubicBezTo>
                  <a:pt x="29" y="21"/>
                  <a:pt x="30" y="20"/>
                  <a:pt x="32" y="20"/>
                </a:cubicBezTo>
                <a:cubicBezTo>
                  <a:pt x="34" y="20"/>
                  <a:pt x="36" y="22"/>
                  <a:pt x="36" y="24"/>
                </a:cubicBezTo>
                <a:cubicBezTo>
                  <a:pt x="36" y="26"/>
                  <a:pt x="35" y="27"/>
                  <a:pt x="33" y="28"/>
                </a:cubicBezTo>
                <a:cubicBezTo>
                  <a:pt x="30" y="29"/>
                  <a:pt x="26" y="32"/>
                  <a:pt x="26" y="36"/>
                </a:cubicBezTo>
                <a:cubicBezTo>
                  <a:pt x="26" y="38"/>
                  <a:pt x="26" y="38"/>
                  <a:pt x="26" y="38"/>
                </a:cubicBezTo>
                <a:cubicBezTo>
                  <a:pt x="26" y="38"/>
                  <a:pt x="27" y="39"/>
                  <a:pt x="27" y="39"/>
                </a:cubicBezTo>
                <a:cubicBezTo>
                  <a:pt x="35" y="39"/>
                  <a:pt x="35" y="39"/>
                  <a:pt x="35" y="39"/>
                </a:cubicBezTo>
                <a:cubicBezTo>
                  <a:pt x="36" y="39"/>
                  <a:pt x="36" y="38"/>
                  <a:pt x="36" y="38"/>
                </a:cubicBezTo>
                <a:cubicBezTo>
                  <a:pt x="36" y="37"/>
                  <a:pt x="38" y="35"/>
                  <a:pt x="40" y="34"/>
                </a:cubicBezTo>
                <a:cubicBezTo>
                  <a:pt x="43" y="32"/>
                  <a:pt x="47" y="30"/>
                  <a:pt x="47" y="24"/>
                </a:cubicBezTo>
                <a:cubicBezTo>
                  <a:pt x="47" y="16"/>
                  <a:pt x="39" y="11"/>
                  <a:pt x="32" y="11"/>
                </a:cubicBezTo>
                <a:close/>
                <a:moveTo>
                  <a:pt x="36" y="43"/>
                </a:moveTo>
                <a:cubicBezTo>
                  <a:pt x="36" y="42"/>
                  <a:pt x="36" y="42"/>
                  <a:pt x="35" y="42"/>
                </a:cubicBezTo>
                <a:cubicBezTo>
                  <a:pt x="27" y="42"/>
                  <a:pt x="27" y="42"/>
                  <a:pt x="27" y="42"/>
                </a:cubicBezTo>
                <a:cubicBezTo>
                  <a:pt x="27" y="42"/>
                  <a:pt x="26" y="42"/>
                  <a:pt x="26" y="43"/>
                </a:cubicBezTo>
                <a:cubicBezTo>
                  <a:pt x="26" y="51"/>
                  <a:pt x="26" y="51"/>
                  <a:pt x="26" y="51"/>
                </a:cubicBezTo>
                <a:cubicBezTo>
                  <a:pt x="26" y="51"/>
                  <a:pt x="27" y="52"/>
                  <a:pt x="27" y="52"/>
                </a:cubicBezTo>
                <a:cubicBezTo>
                  <a:pt x="35" y="52"/>
                  <a:pt x="35" y="52"/>
                  <a:pt x="35" y="52"/>
                </a:cubicBezTo>
                <a:cubicBezTo>
                  <a:pt x="36" y="52"/>
                  <a:pt x="36" y="51"/>
                  <a:pt x="36" y="51"/>
                </a:cubicBezTo>
                <a:lnTo>
                  <a:pt x="36" y="43"/>
                </a:lnTo>
                <a:close/>
              </a:path>
            </a:pathLst>
          </a:custGeom>
          <a:solidFill>
            <a:schemeClr val="bg1"/>
          </a:solidFill>
          <a:ln w="6350">
            <a:solidFill>
              <a:schemeClr val="tx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2" name="Group 91">
            <a:extLst>
              <a:ext uri="{FF2B5EF4-FFF2-40B4-BE49-F238E27FC236}">
                <a16:creationId xmlns:a16="http://schemas.microsoft.com/office/drawing/2014/main" id="{0A7989D8-2C28-404E-9CC0-343AF16522E4}"/>
              </a:ext>
            </a:extLst>
          </p:cNvPr>
          <p:cNvGrpSpPr/>
          <p:nvPr/>
        </p:nvGrpSpPr>
        <p:grpSpPr>
          <a:xfrm>
            <a:off x="6310489" y="258228"/>
            <a:ext cx="5508978" cy="954108"/>
            <a:chOff x="3341511" y="258228"/>
            <a:chExt cx="5508978" cy="954108"/>
          </a:xfrm>
        </p:grpSpPr>
        <p:sp>
          <p:nvSpPr>
            <p:cNvPr id="93" name="TextBox 92">
              <a:extLst>
                <a:ext uri="{FF2B5EF4-FFF2-40B4-BE49-F238E27FC236}">
                  <a16:creationId xmlns:a16="http://schemas.microsoft.com/office/drawing/2014/main" id="{3B70AAC0-D6D9-44F5-B900-0AEA4F145AD7}"/>
                </a:ext>
              </a:extLst>
            </p:cNvPr>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94" name="TextBox 93">
              <a:extLst>
                <a:ext uri="{FF2B5EF4-FFF2-40B4-BE49-F238E27FC236}">
                  <a16:creationId xmlns:a16="http://schemas.microsoft.com/office/drawing/2014/main" id="{0EF0C8A9-B264-4318-AADD-F8B6ED88E3E8}"/>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pic>
        <p:nvPicPr>
          <p:cNvPr id="40" name="Picture 39">
            <a:hlinkClick r:id="rId8"/>
            <a:extLst>
              <a:ext uri="{FF2B5EF4-FFF2-40B4-BE49-F238E27FC236}">
                <a16:creationId xmlns:a16="http://schemas.microsoft.com/office/drawing/2014/main" id="{C44DF97A-74B5-4A06-8C50-1028963A16D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9297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left)">
                                      <p:cBhvr>
                                        <p:cTn id="7" dur="750"/>
                                        <p:tgtEl>
                                          <p:spTgt spid="92"/>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1000" fill="hold"/>
                                        <p:tgtEl>
                                          <p:spTgt spid="4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fade">
                                      <p:cBhvr>
                                        <p:cTn id="16" dur="1000"/>
                                        <p:tgtEl>
                                          <p:spTgt spid="45"/>
                                        </p:tgtEl>
                                      </p:cBhvr>
                                    </p:animEffect>
                                    <p:anim calcmode="lin" valueType="num">
                                      <p:cBhvr>
                                        <p:cTn id="17" dur="1000" fill="hold"/>
                                        <p:tgtEl>
                                          <p:spTgt spid="45"/>
                                        </p:tgtEl>
                                        <p:attrNameLst>
                                          <p:attrName>ppt_x</p:attrName>
                                        </p:attrNameLst>
                                      </p:cBhvr>
                                      <p:tavLst>
                                        <p:tav tm="0">
                                          <p:val>
                                            <p:strVal val="#ppt_x"/>
                                          </p:val>
                                        </p:tav>
                                        <p:tav tm="100000">
                                          <p:val>
                                            <p:strVal val="#ppt_x"/>
                                          </p:val>
                                        </p:tav>
                                      </p:tavLst>
                                    </p:anim>
                                    <p:anim calcmode="lin" valueType="num">
                                      <p:cBhvr>
                                        <p:cTn id="18" dur="1000" fill="hold"/>
                                        <p:tgtEl>
                                          <p:spTgt spid="45"/>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1750"/>
                            </p:stCondLst>
                            <p:childTnLst>
                              <p:par>
                                <p:cTn id="30" presetID="53" presetClass="entr" presetSubtype="0" fill="hold" grpId="0" nodeType="afterEffect">
                                  <p:stCondLst>
                                    <p:cond delay="0"/>
                                  </p:stCondLst>
                                  <p:childTnLst>
                                    <p:set>
                                      <p:cBhvr>
                                        <p:cTn id="31" dur="1" fill="hold">
                                          <p:stCondLst>
                                            <p:cond delay="0"/>
                                          </p:stCondLst>
                                        </p:cTn>
                                        <p:tgtEl>
                                          <p:spTgt spid="91"/>
                                        </p:tgtEl>
                                        <p:attrNameLst>
                                          <p:attrName>style.visibility</p:attrName>
                                        </p:attrNameLst>
                                      </p:cBhvr>
                                      <p:to>
                                        <p:strVal val="visible"/>
                                      </p:to>
                                    </p:set>
                                    <p:anim calcmode="lin" valueType="num">
                                      <p:cBhvr>
                                        <p:cTn id="32" dur="500" fill="hold"/>
                                        <p:tgtEl>
                                          <p:spTgt spid="91"/>
                                        </p:tgtEl>
                                        <p:attrNameLst>
                                          <p:attrName>ppt_w</p:attrName>
                                        </p:attrNameLst>
                                      </p:cBhvr>
                                      <p:tavLst>
                                        <p:tav tm="0">
                                          <p:val>
                                            <p:fltVal val="0"/>
                                          </p:val>
                                        </p:tav>
                                        <p:tav tm="100000">
                                          <p:val>
                                            <p:strVal val="#ppt_w"/>
                                          </p:val>
                                        </p:tav>
                                      </p:tavLst>
                                    </p:anim>
                                    <p:anim calcmode="lin" valueType="num">
                                      <p:cBhvr>
                                        <p:cTn id="33" dur="500" fill="hold"/>
                                        <p:tgtEl>
                                          <p:spTgt spid="91"/>
                                        </p:tgtEl>
                                        <p:attrNameLst>
                                          <p:attrName>ppt_h</p:attrName>
                                        </p:attrNameLst>
                                      </p:cBhvr>
                                      <p:tavLst>
                                        <p:tav tm="0">
                                          <p:val>
                                            <p:fltVal val="0"/>
                                          </p:val>
                                        </p:tav>
                                        <p:tav tm="100000">
                                          <p:val>
                                            <p:strVal val="#ppt_h"/>
                                          </p:val>
                                        </p:tav>
                                      </p:tavLst>
                                    </p:anim>
                                    <p:animEffect transition="in" filter="fade">
                                      <p:cBhvr>
                                        <p:cTn id="34" dur="500"/>
                                        <p:tgtEl>
                                          <p:spTgt spid="91"/>
                                        </p:tgtEl>
                                      </p:cBhvr>
                                    </p:animEffect>
                                  </p:childTnLst>
                                </p:cTn>
                              </p:par>
                            </p:childTnLst>
                          </p:cTn>
                        </p:par>
                        <p:par>
                          <p:cTn id="35" fill="hold">
                            <p:stCondLst>
                              <p:cond delay="2250"/>
                            </p:stCondLst>
                            <p:childTnLst>
                              <p:par>
                                <p:cTn id="36" presetID="53" presetClass="entr" presetSubtype="528"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anim calcmode="lin" valueType="num">
                                      <p:cBhvr>
                                        <p:cTn id="41" dur="500" fill="hold"/>
                                        <p:tgtEl>
                                          <p:spTgt spid="11"/>
                                        </p:tgtEl>
                                        <p:attrNameLst>
                                          <p:attrName>ppt_x</p:attrName>
                                        </p:attrNameLst>
                                      </p:cBhvr>
                                      <p:tavLst>
                                        <p:tav tm="0">
                                          <p:val>
                                            <p:fltVal val="0.5"/>
                                          </p:val>
                                        </p:tav>
                                        <p:tav tm="100000">
                                          <p:val>
                                            <p:strVal val="#ppt_x"/>
                                          </p:val>
                                        </p:tav>
                                      </p:tavLst>
                                    </p:anim>
                                    <p:anim calcmode="lin" valueType="num">
                                      <p:cBhvr>
                                        <p:cTn id="42" dur="500" fill="hold"/>
                                        <p:tgtEl>
                                          <p:spTgt spid="11"/>
                                        </p:tgtEl>
                                        <p:attrNameLst>
                                          <p:attrName>ppt_y</p:attrName>
                                        </p:attrNameLst>
                                      </p:cBhvr>
                                      <p:tavLst>
                                        <p:tav tm="0">
                                          <p:val>
                                            <p:fltVal val="0.5"/>
                                          </p:val>
                                        </p:tav>
                                        <p:tav tm="100000">
                                          <p:val>
                                            <p:strVal val="#ppt_y"/>
                                          </p:val>
                                        </p:tav>
                                      </p:tavLst>
                                    </p:anim>
                                  </p:childTnLst>
                                </p:cTn>
                              </p:par>
                            </p:childTnLst>
                          </p:cTn>
                        </p:par>
                        <p:par>
                          <p:cTn id="43" fill="hold">
                            <p:stCondLst>
                              <p:cond delay="2750"/>
                            </p:stCondLst>
                            <p:childTnLst>
                              <p:par>
                                <p:cTn id="44" presetID="53" presetClass="entr" presetSubtype="528" fill="hold" grpId="0" nodeType="afterEffect">
                                  <p:stCondLst>
                                    <p:cond delay="0"/>
                                  </p:stCondLst>
                                  <p:childTnLst>
                                    <p:set>
                                      <p:cBhvr>
                                        <p:cTn id="45" dur="1" fill="hold">
                                          <p:stCondLst>
                                            <p:cond delay="0"/>
                                          </p:stCondLst>
                                        </p:cTn>
                                        <p:tgtEl>
                                          <p:spTgt spid="65"/>
                                        </p:tgtEl>
                                        <p:attrNameLst>
                                          <p:attrName>style.visibility</p:attrName>
                                        </p:attrNameLst>
                                      </p:cBhvr>
                                      <p:to>
                                        <p:strVal val="visible"/>
                                      </p:to>
                                    </p:set>
                                    <p:anim calcmode="lin" valueType="num">
                                      <p:cBhvr>
                                        <p:cTn id="46" dur="500" fill="hold"/>
                                        <p:tgtEl>
                                          <p:spTgt spid="65"/>
                                        </p:tgtEl>
                                        <p:attrNameLst>
                                          <p:attrName>ppt_w</p:attrName>
                                        </p:attrNameLst>
                                      </p:cBhvr>
                                      <p:tavLst>
                                        <p:tav tm="0">
                                          <p:val>
                                            <p:fltVal val="0"/>
                                          </p:val>
                                        </p:tav>
                                        <p:tav tm="100000">
                                          <p:val>
                                            <p:strVal val="#ppt_w"/>
                                          </p:val>
                                        </p:tav>
                                      </p:tavLst>
                                    </p:anim>
                                    <p:anim calcmode="lin" valueType="num">
                                      <p:cBhvr>
                                        <p:cTn id="47" dur="500" fill="hold"/>
                                        <p:tgtEl>
                                          <p:spTgt spid="65"/>
                                        </p:tgtEl>
                                        <p:attrNameLst>
                                          <p:attrName>ppt_h</p:attrName>
                                        </p:attrNameLst>
                                      </p:cBhvr>
                                      <p:tavLst>
                                        <p:tav tm="0">
                                          <p:val>
                                            <p:fltVal val="0"/>
                                          </p:val>
                                        </p:tav>
                                        <p:tav tm="100000">
                                          <p:val>
                                            <p:strVal val="#ppt_h"/>
                                          </p:val>
                                        </p:tav>
                                      </p:tavLst>
                                    </p:anim>
                                    <p:animEffect transition="in" filter="fade">
                                      <p:cBhvr>
                                        <p:cTn id="48" dur="500"/>
                                        <p:tgtEl>
                                          <p:spTgt spid="65"/>
                                        </p:tgtEl>
                                      </p:cBhvr>
                                    </p:animEffect>
                                    <p:anim calcmode="lin" valueType="num">
                                      <p:cBhvr>
                                        <p:cTn id="49" dur="500" fill="hold"/>
                                        <p:tgtEl>
                                          <p:spTgt spid="65"/>
                                        </p:tgtEl>
                                        <p:attrNameLst>
                                          <p:attrName>ppt_x</p:attrName>
                                        </p:attrNameLst>
                                      </p:cBhvr>
                                      <p:tavLst>
                                        <p:tav tm="0">
                                          <p:val>
                                            <p:fltVal val="0.5"/>
                                          </p:val>
                                        </p:tav>
                                        <p:tav tm="100000">
                                          <p:val>
                                            <p:strVal val="#ppt_x"/>
                                          </p:val>
                                        </p:tav>
                                      </p:tavLst>
                                    </p:anim>
                                    <p:anim calcmode="lin" valueType="num">
                                      <p:cBhvr>
                                        <p:cTn id="50" dur="500" fill="hold"/>
                                        <p:tgtEl>
                                          <p:spTgt spid="65"/>
                                        </p:tgtEl>
                                        <p:attrNameLst>
                                          <p:attrName>ppt_y</p:attrName>
                                        </p:attrNameLst>
                                      </p:cBhvr>
                                      <p:tavLst>
                                        <p:tav tm="0">
                                          <p:val>
                                            <p:fltVal val="0.5"/>
                                          </p:val>
                                        </p:tav>
                                        <p:tav tm="100000">
                                          <p:val>
                                            <p:strVal val="#ppt_y"/>
                                          </p:val>
                                        </p:tav>
                                      </p:tavLst>
                                    </p:anim>
                                  </p:childTnLst>
                                </p:cTn>
                              </p:par>
                            </p:childTnLst>
                          </p:cTn>
                        </p:par>
                        <p:par>
                          <p:cTn id="51" fill="hold">
                            <p:stCondLst>
                              <p:cond delay="3250"/>
                            </p:stCondLst>
                            <p:childTnLst>
                              <p:par>
                                <p:cTn id="52" presetID="22" presetClass="entr" presetSubtype="2" fill="hold" grpId="0" nodeType="afterEffect">
                                  <p:stCondLst>
                                    <p:cond delay="0"/>
                                  </p:stCondLst>
                                  <p:childTnLst>
                                    <p:set>
                                      <p:cBhvr>
                                        <p:cTn id="53" dur="1" fill="hold">
                                          <p:stCondLst>
                                            <p:cond delay="0"/>
                                          </p:stCondLst>
                                        </p:cTn>
                                        <p:tgtEl>
                                          <p:spTgt spid="63"/>
                                        </p:tgtEl>
                                        <p:attrNameLst>
                                          <p:attrName>style.visibility</p:attrName>
                                        </p:attrNameLst>
                                      </p:cBhvr>
                                      <p:to>
                                        <p:strVal val="visible"/>
                                      </p:to>
                                    </p:set>
                                    <p:animEffect transition="in" filter="wipe(right)">
                                      <p:cBhvr>
                                        <p:cTn id="54" dur="500"/>
                                        <p:tgtEl>
                                          <p:spTgt spid="63"/>
                                        </p:tgtEl>
                                      </p:cBhvr>
                                    </p:animEffect>
                                  </p:childTnLst>
                                </p:cTn>
                              </p:par>
                            </p:childTnLst>
                          </p:cTn>
                        </p:par>
                        <p:par>
                          <p:cTn id="55" fill="hold">
                            <p:stCondLst>
                              <p:cond delay="3750"/>
                            </p:stCondLst>
                            <p:childTnLst>
                              <p:par>
                                <p:cTn id="56" presetID="22" presetClass="entr" presetSubtype="2" fill="hold" grpId="0" nodeType="afterEffect">
                                  <p:stCondLst>
                                    <p:cond delay="0"/>
                                  </p:stCondLst>
                                  <p:childTnLst>
                                    <p:set>
                                      <p:cBhvr>
                                        <p:cTn id="57" dur="1" fill="hold">
                                          <p:stCondLst>
                                            <p:cond delay="0"/>
                                          </p:stCondLst>
                                        </p:cTn>
                                        <p:tgtEl>
                                          <p:spTgt spid="64"/>
                                        </p:tgtEl>
                                        <p:attrNameLst>
                                          <p:attrName>style.visibility</p:attrName>
                                        </p:attrNameLst>
                                      </p:cBhvr>
                                      <p:to>
                                        <p:strVal val="visible"/>
                                      </p:to>
                                    </p:set>
                                    <p:animEffect transition="in" filter="wipe(right)">
                                      <p:cBhvr>
                                        <p:cTn id="58" dur="500"/>
                                        <p:tgtEl>
                                          <p:spTgt spid="64"/>
                                        </p:tgtEl>
                                      </p:cBhvr>
                                    </p:animEffect>
                                  </p:childTnLst>
                                </p:cTn>
                              </p:par>
                              <p:par>
                                <p:cTn id="59" presetID="22" presetClass="entr" presetSubtype="2" fill="hold" grpId="0" nodeType="withEffect">
                                  <p:stCondLst>
                                    <p:cond delay="0"/>
                                  </p:stCondLst>
                                  <p:childTnLst>
                                    <p:set>
                                      <p:cBhvr>
                                        <p:cTn id="60" dur="1" fill="hold">
                                          <p:stCondLst>
                                            <p:cond delay="0"/>
                                          </p:stCondLst>
                                        </p:cTn>
                                        <p:tgtEl>
                                          <p:spTgt spid="66"/>
                                        </p:tgtEl>
                                        <p:attrNameLst>
                                          <p:attrName>style.visibility</p:attrName>
                                        </p:attrNameLst>
                                      </p:cBhvr>
                                      <p:to>
                                        <p:strVal val="visible"/>
                                      </p:to>
                                    </p:set>
                                    <p:animEffect transition="in" filter="wipe(right)">
                                      <p:cBhvr>
                                        <p:cTn id="61" dur="500"/>
                                        <p:tgtEl>
                                          <p:spTgt spid="66"/>
                                        </p:tgtEl>
                                      </p:cBhvr>
                                    </p:animEffect>
                                  </p:childTnLst>
                                </p:cTn>
                              </p:par>
                            </p:childTnLst>
                          </p:cTn>
                        </p:par>
                        <p:par>
                          <p:cTn id="62" fill="hold">
                            <p:stCondLst>
                              <p:cond delay="4250"/>
                            </p:stCondLst>
                            <p:childTnLst>
                              <p:par>
                                <p:cTn id="63" presetID="53" presetClass="entr" presetSubtype="528" fill="hold" grpId="0"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fltVal val="0"/>
                                          </p:val>
                                        </p:tav>
                                        <p:tav tm="100000">
                                          <p:val>
                                            <p:strVal val="#ppt_w"/>
                                          </p:val>
                                        </p:tav>
                                      </p:tavLst>
                                    </p:anim>
                                    <p:anim calcmode="lin" valueType="num">
                                      <p:cBhvr>
                                        <p:cTn id="66" dur="500" fill="hold"/>
                                        <p:tgtEl>
                                          <p:spTgt spid="13"/>
                                        </p:tgtEl>
                                        <p:attrNameLst>
                                          <p:attrName>ppt_h</p:attrName>
                                        </p:attrNameLst>
                                      </p:cBhvr>
                                      <p:tavLst>
                                        <p:tav tm="0">
                                          <p:val>
                                            <p:fltVal val="0"/>
                                          </p:val>
                                        </p:tav>
                                        <p:tav tm="100000">
                                          <p:val>
                                            <p:strVal val="#ppt_h"/>
                                          </p:val>
                                        </p:tav>
                                      </p:tavLst>
                                    </p:anim>
                                    <p:animEffect transition="in" filter="fade">
                                      <p:cBhvr>
                                        <p:cTn id="67" dur="500"/>
                                        <p:tgtEl>
                                          <p:spTgt spid="13"/>
                                        </p:tgtEl>
                                      </p:cBhvr>
                                    </p:animEffect>
                                    <p:anim calcmode="lin" valueType="num">
                                      <p:cBhvr>
                                        <p:cTn id="68" dur="500" fill="hold"/>
                                        <p:tgtEl>
                                          <p:spTgt spid="13"/>
                                        </p:tgtEl>
                                        <p:attrNameLst>
                                          <p:attrName>ppt_x</p:attrName>
                                        </p:attrNameLst>
                                      </p:cBhvr>
                                      <p:tavLst>
                                        <p:tav tm="0">
                                          <p:val>
                                            <p:fltVal val="0.5"/>
                                          </p:val>
                                        </p:tav>
                                        <p:tav tm="100000">
                                          <p:val>
                                            <p:strVal val="#ppt_x"/>
                                          </p:val>
                                        </p:tav>
                                      </p:tavLst>
                                    </p:anim>
                                    <p:anim calcmode="lin" valueType="num">
                                      <p:cBhvr>
                                        <p:cTn id="69" dur="500" fill="hold"/>
                                        <p:tgtEl>
                                          <p:spTgt spid="13"/>
                                        </p:tgtEl>
                                        <p:attrNameLst>
                                          <p:attrName>ppt_y</p:attrName>
                                        </p:attrNameLst>
                                      </p:cBhvr>
                                      <p:tavLst>
                                        <p:tav tm="0">
                                          <p:val>
                                            <p:fltVal val="0.5"/>
                                          </p:val>
                                        </p:tav>
                                        <p:tav tm="100000">
                                          <p:val>
                                            <p:strVal val="#ppt_y"/>
                                          </p:val>
                                        </p:tav>
                                      </p:tavLst>
                                    </p:anim>
                                  </p:childTnLst>
                                </p:cTn>
                              </p:par>
                            </p:childTnLst>
                          </p:cTn>
                        </p:par>
                        <p:par>
                          <p:cTn id="70" fill="hold">
                            <p:stCondLst>
                              <p:cond delay="4750"/>
                            </p:stCondLst>
                            <p:childTnLst>
                              <p:par>
                                <p:cTn id="71" presetID="53" presetClass="entr" presetSubtype="528" fill="hold" grpId="0" nodeType="afterEffect">
                                  <p:stCondLst>
                                    <p:cond delay="0"/>
                                  </p:stCondLst>
                                  <p:childTnLst>
                                    <p:set>
                                      <p:cBhvr>
                                        <p:cTn id="72" dur="1" fill="hold">
                                          <p:stCondLst>
                                            <p:cond delay="0"/>
                                          </p:stCondLst>
                                        </p:cTn>
                                        <p:tgtEl>
                                          <p:spTgt spid="68"/>
                                        </p:tgtEl>
                                        <p:attrNameLst>
                                          <p:attrName>style.visibility</p:attrName>
                                        </p:attrNameLst>
                                      </p:cBhvr>
                                      <p:to>
                                        <p:strVal val="visible"/>
                                      </p:to>
                                    </p:set>
                                    <p:anim calcmode="lin" valueType="num">
                                      <p:cBhvr>
                                        <p:cTn id="73" dur="500" fill="hold"/>
                                        <p:tgtEl>
                                          <p:spTgt spid="68"/>
                                        </p:tgtEl>
                                        <p:attrNameLst>
                                          <p:attrName>ppt_w</p:attrName>
                                        </p:attrNameLst>
                                      </p:cBhvr>
                                      <p:tavLst>
                                        <p:tav tm="0">
                                          <p:val>
                                            <p:fltVal val="0"/>
                                          </p:val>
                                        </p:tav>
                                        <p:tav tm="100000">
                                          <p:val>
                                            <p:strVal val="#ppt_w"/>
                                          </p:val>
                                        </p:tav>
                                      </p:tavLst>
                                    </p:anim>
                                    <p:anim calcmode="lin" valueType="num">
                                      <p:cBhvr>
                                        <p:cTn id="74" dur="500" fill="hold"/>
                                        <p:tgtEl>
                                          <p:spTgt spid="68"/>
                                        </p:tgtEl>
                                        <p:attrNameLst>
                                          <p:attrName>ppt_h</p:attrName>
                                        </p:attrNameLst>
                                      </p:cBhvr>
                                      <p:tavLst>
                                        <p:tav tm="0">
                                          <p:val>
                                            <p:fltVal val="0"/>
                                          </p:val>
                                        </p:tav>
                                        <p:tav tm="100000">
                                          <p:val>
                                            <p:strVal val="#ppt_h"/>
                                          </p:val>
                                        </p:tav>
                                      </p:tavLst>
                                    </p:anim>
                                    <p:animEffect transition="in" filter="fade">
                                      <p:cBhvr>
                                        <p:cTn id="75" dur="500"/>
                                        <p:tgtEl>
                                          <p:spTgt spid="68"/>
                                        </p:tgtEl>
                                      </p:cBhvr>
                                    </p:animEffect>
                                    <p:anim calcmode="lin" valueType="num">
                                      <p:cBhvr>
                                        <p:cTn id="76" dur="500" fill="hold"/>
                                        <p:tgtEl>
                                          <p:spTgt spid="68"/>
                                        </p:tgtEl>
                                        <p:attrNameLst>
                                          <p:attrName>ppt_x</p:attrName>
                                        </p:attrNameLst>
                                      </p:cBhvr>
                                      <p:tavLst>
                                        <p:tav tm="0">
                                          <p:val>
                                            <p:fltVal val="0.5"/>
                                          </p:val>
                                        </p:tav>
                                        <p:tav tm="100000">
                                          <p:val>
                                            <p:strVal val="#ppt_x"/>
                                          </p:val>
                                        </p:tav>
                                      </p:tavLst>
                                    </p:anim>
                                    <p:anim calcmode="lin" valueType="num">
                                      <p:cBhvr>
                                        <p:cTn id="77" dur="500" fill="hold"/>
                                        <p:tgtEl>
                                          <p:spTgt spid="68"/>
                                        </p:tgtEl>
                                        <p:attrNameLst>
                                          <p:attrName>ppt_y</p:attrName>
                                        </p:attrNameLst>
                                      </p:cBhvr>
                                      <p:tavLst>
                                        <p:tav tm="0">
                                          <p:val>
                                            <p:fltVal val="0.5"/>
                                          </p:val>
                                        </p:tav>
                                        <p:tav tm="100000">
                                          <p:val>
                                            <p:strVal val="#ppt_y"/>
                                          </p:val>
                                        </p:tav>
                                      </p:tavLst>
                                    </p:anim>
                                  </p:childTnLst>
                                </p:cTn>
                              </p:par>
                            </p:childTnLst>
                          </p:cTn>
                        </p:par>
                        <p:par>
                          <p:cTn id="78" fill="hold">
                            <p:stCondLst>
                              <p:cond delay="5250"/>
                            </p:stCondLst>
                            <p:childTnLst>
                              <p:par>
                                <p:cTn id="79" presetID="22" presetClass="entr" presetSubtype="8" fill="hold" grpId="0" nodeType="afterEffect">
                                  <p:stCondLst>
                                    <p:cond delay="0"/>
                                  </p:stCondLst>
                                  <p:childTnLst>
                                    <p:set>
                                      <p:cBhvr>
                                        <p:cTn id="80" dur="1" fill="hold">
                                          <p:stCondLst>
                                            <p:cond delay="0"/>
                                          </p:stCondLst>
                                        </p:cTn>
                                        <p:tgtEl>
                                          <p:spTgt spid="69"/>
                                        </p:tgtEl>
                                        <p:attrNameLst>
                                          <p:attrName>style.visibility</p:attrName>
                                        </p:attrNameLst>
                                      </p:cBhvr>
                                      <p:to>
                                        <p:strVal val="visible"/>
                                      </p:to>
                                    </p:set>
                                    <p:animEffect transition="in" filter="wipe(left)">
                                      <p:cBhvr>
                                        <p:cTn id="81" dur="500"/>
                                        <p:tgtEl>
                                          <p:spTgt spid="69"/>
                                        </p:tgtEl>
                                      </p:cBhvr>
                                    </p:animEffect>
                                  </p:childTnLst>
                                </p:cTn>
                              </p:par>
                            </p:childTnLst>
                          </p:cTn>
                        </p:par>
                        <p:par>
                          <p:cTn id="82" fill="hold">
                            <p:stCondLst>
                              <p:cond delay="5750"/>
                            </p:stCondLst>
                            <p:childTnLst>
                              <p:par>
                                <p:cTn id="83" presetID="22" presetClass="entr" presetSubtype="8" fill="hold" grpId="0" nodeType="afterEffect">
                                  <p:stCondLst>
                                    <p:cond delay="0"/>
                                  </p:stCondLst>
                                  <p:childTnLst>
                                    <p:set>
                                      <p:cBhvr>
                                        <p:cTn id="84" dur="1" fill="hold">
                                          <p:stCondLst>
                                            <p:cond delay="0"/>
                                          </p:stCondLst>
                                        </p:cTn>
                                        <p:tgtEl>
                                          <p:spTgt spid="67"/>
                                        </p:tgtEl>
                                        <p:attrNameLst>
                                          <p:attrName>style.visibility</p:attrName>
                                        </p:attrNameLst>
                                      </p:cBhvr>
                                      <p:to>
                                        <p:strVal val="visible"/>
                                      </p:to>
                                    </p:set>
                                    <p:animEffect transition="in" filter="wipe(left)">
                                      <p:cBhvr>
                                        <p:cTn id="85" dur="500"/>
                                        <p:tgtEl>
                                          <p:spTgt spid="67"/>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70"/>
                                        </p:tgtEl>
                                        <p:attrNameLst>
                                          <p:attrName>style.visibility</p:attrName>
                                        </p:attrNameLst>
                                      </p:cBhvr>
                                      <p:to>
                                        <p:strVal val="visible"/>
                                      </p:to>
                                    </p:set>
                                    <p:animEffect transition="in" filter="wipe(left)">
                                      <p:cBhvr>
                                        <p:cTn id="88" dur="500"/>
                                        <p:tgtEl>
                                          <p:spTgt spid="70"/>
                                        </p:tgtEl>
                                      </p:cBhvr>
                                    </p:animEffect>
                                  </p:childTnLst>
                                </p:cTn>
                              </p:par>
                            </p:childTnLst>
                          </p:cTn>
                        </p:par>
                        <p:par>
                          <p:cTn id="89" fill="hold">
                            <p:stCondLst>
                              <p:cond delay="6250"/>
                            </p:stCondLst>
                            <p:childTnLst>
                              <p:par>
                                <p:cTn id="90" presetID="53" presetClass="entr" presetSubtype="528" fill="hold" grpId="0" nodeType="afterEffect">
                                  <p:stCondLst>
                                    <p:cond delay="0"/>
                                  </p:stCondLst>
                                  <p:childTnLst>
                                    <p:set>
                                      <p:cBhvr>
                                        <p:cTn id="91" dur="1" fill="hold">
                                          <p:stCondLst>
                                            <p:cond delay="0"/>
                                          </p:stCondLst>
                                        </p:cTn>
                                        <p:tgtEl>
                                          <p:spTgt spid="19"/>
                                        </p:tgtEl>
                                        <p:attrNameLst>
                                          <p:attrName>style.visibility</p:attrName>
                                        </p:attrNameLst>
                                      </p:cBhvr>
                                      <p:to>
                                        <p:strVal val="visible"/>
                                      </p:to>
                                    </p:set>
                                    <p:anim calcmode="lin" valueType="num">
                                      <p:cBhvr>
                                        <p:cTn id="92" dur="500" fill="hold"/>
                                        <p:tgtEl>
                                          <p:spTgt spid="19"/>
                                        </p:tgtEl>
                                        <p:attrNameLst>
                                          <p:attrName>ppt_w</p:attrName>
                                        </p:attrNameLst>
                                      </p:cBhvr>
                                      <p:tavLst>
                                        <p:tav tm="0">
                                          <p:val>
                                            <p:fltVal val="0"/>
                                          </p:val>
                                        </p:tav>
                                        <p:tav tm="100000">
                                          <p:val>
                                            <p:strVal val="#ppt_w"/>
                                          </p:val>
                                        </p:tav>
                                      </p:tavLst>
                                    </p:anim>
                                    <p:anim calcmode="lin" valueType="num">
                                      <p:cBhvr>
                                        <p:cTn id="93" dur="500" fill="hold"/>
                                        <p:tgtEl>
                                          <p:spTgt spid="19"/>
                                        </p:tgtEl>
                                        <p:attrNameLst>
                                          <p:attrName>ppt_h</p:attrName>
                                        </p:attrNameLst>
                                      </p:cBhvr>
                                      <p:tavLst>
                                        <p:tav tm="0">
                                          <p:val>
                                            <p:fltVal val="0"/>
                                          </p:val>
                                        </p:tav>
                                        <p:tav tm="100000">
                                          <p:val>
                                            <p:strVal val="#ppt_h"/>
                                          </p:val>
                                        </p:tav>
                                      </p:tavLst>
                                    </p:anim>
                                    <p:animEffect transition="in" filter="fade">
                                      <p:cBhvr>
                                        <p:cTn id="94" dur="500"/>
                                        <p:tgtEl>
                                          <p:spTgt spid="19"/>
                                        </p:tgtEl>
                                      </p:cBhvr>
                                    </p:animEffect>
                                    <p:anim calcmode="lin" valueType="num">
                                      <p:cBhvr>
                                        <p:cTn id="95" dur="500" fill="hold"/>
                                        <p:tgtEl>
                                          <p:spTgt spid="19"/>
                                        </p:tgtEl>
                                        <p:attrNameLst>
                                          <p:attrName>ppt_x</p:attrName>
                                        </p:attrNameLst>
                                      </p:cBhvr>
                                      <p:tavLst>
                                        <p:tav tm="0">
                                          <p:val>
                                            <p:fltVal val="0.5"/>
                                          </p:val>
                                        </p:tav>
                                        <p:tav tm="100000">
                                          <p:val>
                                            <p:strVal val="#ppt_x"/>
                                          </p:val>
                                        </p:tav>
                                      </p:tavLst>
                                    </p:anim>
                                    <p:anim calcmode="lin" valueType="num">
                                      <p:cBhvr>
                                        <p:cTn id="96" dur="500" fill="hold"/>
                                        <p:tgtEl>
                                          <p:spTgt spid="19"/>
                                        </p:tgtEl>
                                        <p:attrNameLst>
                                          <p:attrName>ppt_y</p:attrName>
                                        </p:attrNameLst>
                                      </p:cBhvr>
                                      <p:tavLst>
                                        <p:tav tm="0">
                                          <p:val>
                                            <p:fltVal val="0.5"/>
                                          </p:val>
                                        </p:tav>
                                        <p:tav tm="100000">
                                          <p:val>
                                            <p:strVal val="#ppt_y"/>
                                          </p:val>
                                        </p:tav>
                                      </p:tavLst>
                                    </p:anim>
                                  </p:childTnLst>
                                </p:cTn>
                              </p:par>
                            </p:childTnLst>
                          </p:cTn>
                        </p:par>
                        <p:par>
                          <p:cTn id="97" fill="hold">
                            <p:stCondLst>
                              <p:cond delay="6750"/>
                            </p:stCondLst>
                            <p:childTnLst>
                              <p:par>
                                <p:cTn id="98" presetID="53" presetClass="entr" presetSubtype="528" fill="hold" grpId="0" nodeType="afterEffect">
                                  <p:stCondLst>
                                    <p:cond delay="0"/>
                                  </p:stCondLst>
                                  <p:childTnLst>
                                    <p:set>
                                      <p:cBhvr>
                                        <p:cTn id="99" dur="1" fill="hold">
                                          <p:stCondLst>
                                            <p:cond delay="0"/>
                                          </p:stCondLst>
                                        </p:cTn>
                                        <p:tgtEl>
                                          <p:spTgt spid="74"/>
                                        </p:tgtEl>
                                        <p:attrNameLst>
                                          <p:attrName>style.visibility</p:attrName>
                                        </p:attrNameLst>
                                      </p:cBhvr>
                                      <p:to>
                                        <p:strVal val="visible"/>
                                      </p:to>
                                    </p:set>
                                    <p:anim calcmode="lin" valueType="num">
                                      <p:cBhvr>
                                        <p:cTn id="100" dur="500" fill="hold"/>
                                        <p:tgtEl>
                                          <p:spTgt spid="74"/>
                                        </p:tgtEl>
                                        <p:attrNameLst>
                                          <p:attrName>ppt_w</p:attrName>
                                        </p:attrNameLst>
                                      </p:cBhvr>
                                      <p:tavLst>
                                        <p:tav tm="0">
                                          <p:val>
                                            <p:fltVal val="0"/>
                                          </p:val>
                                        </p:tav>
                                        <p:tav tm="100000">
                                          <p:val>
                                            <p:strVal val="#ppt_w"/>
                                          </p:val>
                                        </p:tav>
                                      </p:tavLst>
                                    </p:anim>
                                    <p:anim calcmode="lin" valueType="num">
                                      <p:cBhvr>
                                        <p:cTn id="101" dur="500" fill="hold"/>
                                        <p:tgtEl>
                                          <p:spTgt spid="74"/>
                                        </p:tgtEl>
                                        <p:attrNameLst>
                                          <p:attrName>ppt_h</p:attrName>
                                        </p:attrNameLst>
                                      </p:cBhvr>
                                      <p:tavLst>
                                        <p:tav tm="0">
                                          <p:val>
                                            <p:fltVal val="0"/>
                                          </p:val>
                                        </p:tav>
                                        <p:tav tm="100000">
                                          <p:val>
                                            <p:strVal val="#ppt_h"/>
                                          </p:val>
                                        </p:tav>
                                      </p:tavLst>
                                    </p:anim>
                                    <p:animEffect transition="in" filter="fade">
                                      <p:cBhvr>
                                        <p:cTn id="102" dur="500"/>
                                        <p:tgtEl>
                                          <p:spTgt spid="74"/>
                                        </p:tgtEl>
                                      </p:cBhvr>
                                    </p:animEffect>
                                    <p:anim calcmode="lin" valueType="num">
                                      <p:cBhvr>
                                        <p:cTn id="103" dur="500" fill="hold"/>
                                        <p:tgtEl>
                                          <p:spTgt spid="74"/>
                                        </p:tgtEl>
                                        <p:attrNameLst>
                                          <p:attrName>ppt_x</p:attrName>
                                        </p:attrNameLst>
                                      </p:cBhvr>
                                      <p:tavLst>
                                        <p:tav tm="0">
                                          <p:val>
                                            <p:fltVal val="0.5"/>
                                          </p:val>
                                        </p:tav>
                                        <p:tav tm="100000">
                                          <p:val>
                                            <p:strVal val="#ppt_x"/>
                                          </p:val>
                                        </p:tav>
                                      </p:tavLst>
                                    </p:anim>
                                    <p:anim calcmode="lin" valueType="num">
                                      <p:cBhvr>
                                        <p:cTn id="104" dur="500" fill="hold"/>
                                        <p:tgtEl>
                                          <p:spTgt spid="74"/>
                                        </p:tgtEl>
                                        <p:attrNameLst>
                                          <p:attrName>ppt_y</p:attrName>
                                        </p:attrNameLst>
                                      </p:cBhvr>
                                      <p:tavLst>
                                        <p:tav tm="0">
                                          <p:val>
                                            <p:fltVal val="0.5"/>
                                          </p:val>
                                        </p:tav>
                                        <p:tav tm="100000">
                                          <p:val>
                                            <p:strVal val="#ppt_y"/>
                                          </p:val>
                                        </p:tav>
                                      </p:tavLst>
                                    </p:anim>
                                  </p:childTnLst>
                                </p:cTn>
                              </p:par>
                            </p:childTnLst>
                          </p:cTn>
                        </p:par>
                        <p:par>
                          <p:cTn id="105" fill="hold">
                            <p:stCondLst>
                              <p:cond delay="7250"/>
                            </p:stCondLst>
                            <p:childTnLst>
                              <p:par>
                                <p:cTn id="106" presetID="22" presetClass="entr" presetSubtype="2" fill="hold" grpId="0" nodeType="afterEffect">
                                  <p:stCondLst>
                                    <p:cond delay="0"/>
                                  </p:stCondLst>
                                  <p:childTnLst>
                                    <p:set>
                                      <p:cBhvr>
                                        <p:cTn id="107" dur="1" fill="hold">
                                          <p:stCondLst>
                                            <p:cond delay="0"/>
                                          </p:stCondLst>
                                        </p:cTn>
                                        <p:tgtEl>
                                          <p:spTgt spid="72"/>
                                        </p:tgtEl>
                                        <p:attrNameLst>
                                          <p:attrName>style.visibility</p:attrName>
                                        </p:attrNameLst>
                                      </p:cBhvr>
                                      <p:to>
                                        <p:strVal val="visible"/>
                                      </p:to>
                                    </p:set>
                                    <p:animEffect transition="in" filter="wipe(right)">
                                      <p:cBhvr>
                                        <p:cTn id="108" dur="500"/>
                                        <p:tgtEl>
                                          <p:spTgt spid="72"/>
                                        </p:tgtEl>
                                      </p:cBhvr>
                                    </p:animEffect>
                                  </p:childTnLst>
                                </p:cTn>
                              </p:par>
                            </p:childTnLst>
                          </p:cTn>
                        </p:par>
                        <p:par>
                          <p:cTn id="109" fill="hold">
                            <p:stCondLst>
                              <p:cond delay="7750"/>
                            </p:stCondLst>
                            <p:childTnLst>
                              <p:par>
                                <p:cTn id="110" presetID="22" presetClass="entr" presetSubtype="2" fill="hold" grpId="0" nodeType="afterEffect">
                                  <p:stCondLst>
                                    <p:cond delay="0"/>
                                  </p:stCondLst>
                                  <p:childTnLst>
                                    <p:set>
                                      <p:cBhvr>
                                        <p:cTn id="111" dur="1" fill="hold">
                                          <p:stCondLst>
                                            <p:cond delay="0"/>
                                          </p:stCondLst>
                                        </p:cTn>
                                        <p:tgtEl>
                                          <p:spTgt spid="73"/>
                                        </p:tgtEl>
                                        <p:attrNameLst>
                                          <p:attrName>style.visibility</p:attrName>
                                        </p:attrNameLst>
                                      </p:cBhvr>
                                      <p:to>
                                        <p:strVal val="visible"/>
                                      </p:to>
                                    </p:set>
                                    <p:animEffect transition="in" filter="wipe(right)">
                                      <p:cBhvr>
                                        <p:cTn id="112" dur="500"/>
                                        <p:tgtEl>
                                          <p:spTgt spid="73"/>
                                        </p:tgtEl>
                                      </p:cBhvr>
                                    </p:animEffect>
                                  </p:childTnLst>
                                </p:cTn>
                              </p:par>
                              <p:par>
                                <p:cTn id="113" presetID="22" presetClass="entr" presetSubtype="2" fill="hold" grpId="0" nodeType="withEffect">
                                  <p:stCondLst>
                                    <p:cond delay="0"/>
                                  </p:stCondLst>
                                  <p:childTnLst>
                                    <p:set>
                                      <p:cBhvr>
                                        <p:cTn id="114" dur="1" fill="hold">
                                          <p:stCondLst>
                                            <p:cond delay="0"/>
                                          </p:stCondLst>
                                        </p:cTn>
                                        <p:tgtEl>
                                          <p:spTgt spid="75"/>
                                        </p:tgtEl>
                                        <p:attrNameLst>
                                          <p:attrName>style.visibility</p:attrName>
                                        </p:attrNameLst>
                                      </p:cBhvr>
                                      <p:to>
                                        <p:strVal val="visible"/>
                                      </p:to>
                                    </p:set>
                                    <p:animEffect transition="in" filter="wipe(right)">
                                      <p:cBhvr>
                                        <p:cTn id="115" dur="500"/>
                                        <p:tgtEl>
                                          <p:spTgt spid="75"/>
                                        </p:tgtEl>
                                      </p:cBhvr>
                                    </p:animEffect>
                                  </p:childTnLst>
                                </p:cTn>
                              </p:par>
                            </p:childTnLst>
                          </p:cTn>
                        </p:par>
                        <p:par>
                          <p:cTn id="116" fill="hold">
                            <p:stCondLst>
                              <p:cond delay="8250"/>
                            </p:stCondLst>
                            <p:childTnLst>
                              <p:par>
                                <p:cTn id="117" presetID="53" presetClass="entr" presetSubtype="528" fill="hold" grpId="0" nodeType="afterEffect">
                                  <p:stCondLst>
                                    <p:cond delay="0"/>
                                  </p:stCondLst>
                                  <p:childTnLst>
                                    <p:set>
                                      <p:cBhvr>
                                        <p:cTn id="118" dur="1" fill="hold">
                                          <p:stCondLst>
                                            <p:cond delay="0"/>
                                          </p:stCondLst>
                                        </p:cTn>
                                        <p:tgtEl>
                                          <p:spTgt spid="20"/>
                                        </p:tgtEl>
                                        <p:attrNameLst>
                                          <p:attrName>style.visibility</p:attrName>
                                        </p:attrNameLst>
                                      </p:cBhvr>
                                      <p:to>
                                        <p:strVal val="visible"/>
                                      </p:to>
                                    </p:set>
                                    <p:anim calcmode="lin" valueType="num">
                                      <p:cBhvr>
                                        <p:cTn id="119" dur="500" fill="hold"/>
                                        <p:tgtEl>
                                          <p:spTgt spid="20"/>
                                        </p:tgtEl>
                                        <p:attrNameLst>
                                          <p:attrName>ppt_w</p:attrName>
                                        </p:attrNameLst>
                                      </p:cBhvr>
                                      <p:tavLst>
                                        <p:tav tm="0">
                                          <p:val>
                                            <p:fltVal val="0"/>
                                          </p:val>
                                        </p:tav>
                                        <p:tav tm="100000">
                                          <p:val>
                                            <p:strVal val="#ppt_w"/>
                                          </p:val>
                                        </p:tav>
                                      </p:tavLst>
                                    </p:anim>
                                    <p:anim calcmode="lin" valueType="num">
                                      <p:cBhvr>
                                        <p:cTn id="120" dur="500" fill="hold"/>
                                        <p:tgtEl>
                                          <p:spTgt spid="20"/>
                                        </p:tgtEl>
                                        <p:attrNameLst>
                                          <p:attrName>ppt_h</p:attrName>
                                        </p:attrNameLst>
                                      </p:cBhvr>
                                      <p:tavLst>
                                        <p:tav tm="0">
                                          <p:val>
                                            <p:fltVal val="0"/>
                                          </p:val>
                                        </p:tav>
                                        <p:tav tm="100000">
                                          <p:val>
                                            <p:strVal val="#ppt_h"/>
                                          </p:val>
                                        </p:tav>
                                      </p:tavLst>
                                    </p:anim>
                                    <p:animEffect transition="in" filter="fade">
                                      <p:cBhvr>
                                        <p:cTn id="121" dur="500"/>
                                        <p:tgtEl>
                                          <p:spTgt spid="20"/>
                                        </p:tgtEl>
                                      </p:cBhvr>
                                    </p:animEffect>
                                    <p:anim calcmode="lin" valueType="num">
                                      <p:cBhvr>
                                        <p:cTn id="122" dur="500" fill="hold"/>
                                        <p:tgtEl>
                                          <p:spTgt spid="20"/>
                                        </p:tgtEl>
                                        <p:attrNameLst>
                                          <p:attrName>ppt_x</p:attrName>
                                        </p:attrNameLst>
                                      </p:cBhvr>
                                      <p:tavLst>
                                        <p:tav tm="0">
                                          <p:val>
                                            <p:fltVal val="0.5"/>
                                          </p:val>
                                        </p:tav>
                                        <p:tav tm="100000">
                                          <p:val>
                                            <p:strVal val="#ppt_x"/>
                                          </p:val>
                                        </p:tav>
                                      </p:tavLst>
                                    </p:anim>
                                    <p:anim calcmode="lin" valueType="num">
                                      <p:cBhvr>
                                        <p:cTn id="123" dur="500" fill="hold"/>
                                        <p:tgtEl>
                                          <p:spTgt spid="20"/>
                                        </p:tgtEl>
                                        <p:attrNameLst>
                                          <p:attrName>ppt_y</p:attrName>
                                        </p:attrNameLst>
                                      </p:cBhvr>
                                      <p:tavLst>
                                        <p:tav tm="0">
                                          <p:val>
                                            <p:fltVal val="0.5"/>
                                          </p:val>
                                        </p:tav>
                                        <p:tav tm="100000">
                                          <p:val>
                                            <p:strVal val="#ppt_y"/>
                                          </p:val>
                                        </p:tav>
                                      </p:tavLst>
                                    </p:anim>
                                  </p:childTnLst>
                                </p:cTn>
                              </p:par>
                            </p:childTnLst>
                          </p:cTn>
                        </p:par>
                        <p:par>
                          <p:cTn id="124" fill="hold">
                            <p:stCondLst>
                              <p:cond delay="8750"/>
                            </p:stCondLst>
                            <p:childTnLst>
                              <p:par>
                                <p:cTn id="125" presetID="53" presetClass="entr" presetSubtype="528" fill="hold" grpId="0" nodeType="afterEffect">
                                  <p:stCondLst>
                                    <p:cond delay="0"/>
                                  </p:stCondLst>
                                  <p:childTnLst>
                                    <p:set>
                                      <p:cBhvr>
                                        <p:cTn id="126" dur="1" fill="hold">
                                          <p:stCondLst>
                                            <p:cond delay="0"/>
                                          </p:stCondLst>
                                        </p:cTn>
                                        <p:tgtEl>
                                          <p:spTgt spid="78"/>
                                        </p:tgtEl>
                                        <p:attrNameLst>
                                          <p:attrName>style.visibility</p:attrName>
                                        </p:attrNameLst>
                                      </p:cBhvr>
                                      <p:to>
                                        <p:strVal val="visible"/>
                                      </p:to>
                                    </p:set>
                                    <p:anim calcmode="lin" valueType="num">
                                      <p:cBhvr>
                                        <p:cTn id="127" dur="500" fill="hold"/>
                                        <p:tgtEl>
                                          <p:spTgt spid="78"/>
                                        </p:tgtEl>
                                        <p:attrNameLst>
                                          <p:attrName>ppt_w</p:attrName>
                                        </p:attrNameLst>
                                      </p:cBhvr>
                                      <p:tavLst>
                                        <p:tav tm="0">
                                          <p:val>
                                            <p:fltVal val="0"/>
                                          </p:val>
                                        </p:tav>
                                        <p:tav tm="100000">
                                          <p:val>
                                            <p:strVal val="#ppt_w"/>
                                          </p:val>
                                        </p:tav>
                                      </p:tavLst>
                                    </p:anim>
                                    <p:anim calcmode="lin" valueType="num">
                                      <p:cBhvr>
                                        <p:cTn id="128" dur="500" fill="hold"/>
                                        <p:tgtEl>
                                          <p:spTgt spid="78"/>
                                        </p:tgtEl>
                                        <p:attrNameLst>
                                          <p:attrName>ppt_h</p:attrName>
                                        </p:attrNameLst>
                                      </p:cBhvr>
                                      <p:tavLst>
                                        <p:tav tm="0">
                                          <p:val>
                                            <p:fltVal val="0"/>
                                          </p:val>
                                        </p:tav>
                                        <p:tav tm="100000">
                                          <p:val>
                                            <p:strVal val="#ppt_h"/>
                                          </p:val>
                                        </p:tav>
                                      </p:tavLst>
                                    </p:anim>
                                    <p:animEffect transition="in" filter="fade">
                                      <p:cBhvr>
                                        <p:cTn id="129" dur="500"/>
                                        <p:tgtEl>
                                          <p:spTgt spid="78"/>
                                        </p:tgtEl>
                                      </p:cBhvr>
                                    </p:animEffect>
                                    <p:anim calcmode="lin" valueType="num">
                                      <p:cBhvr>
                                        <p:cTn id="130" dur="500" fill="hold"/>
                                        <p:tgtEl>
                                          <p:spTgt spid="78"/>
                                        </p:tgtEl>
                                        <p:attrNameLst>
                                          <p:attrName>ppt_x</p:attrName>
                                        </p:attrNameLst>
                                      </p:cBhvr>
                                      <p:tavLst>
                                        <p:tav tm="0">
                                          <p:val>
                                            <p:fltVal val="0.5"/>
                                          </p:val>
                                        </p:tav>
                                        <p:tav tm="100000">
                                          <p:val>
                                            <p:strVal val="#ppt_x"/>
                                          </p:val>
                                        </p:tav>
                                      </p:tavLst>
                                    </p:anim>
                                    <p:anim calcmode="lin" valueType="num">
                                      <p:cBhvr>
                                        <p:cTn id="131" dur="500" fill="hold"/>
                                        <p:tgtEl>
                                          <p:spTgt spid="78"/>
                                        </p:tgtEl>
                                        <p:attrNameLst>
                                          <p:attrName>ppt_y</p:attrName>
                                        </p:attrNameLst>
                                      </p:cBhvr>
                                      <p:tavLst>
                                        <p:tav tm="0">
                                          <p:val>
                                            <p:fltVal val="0.5"/>
                                          </p:val>
                                        </p:tav>
                                        <p:tav tm="100000">
                                          <p:val>
                                            <p:strVal val="#ppt_y"/>
                                          </p:val>
                                        </p:tav>
                                      </p:tavLst>
                                    </p:anim>
                                  </p:childTnLst>
                                </p:cTn>
                              </p:par>
                            </p:childTnLst>
                          </p:cTn>
                        </p:par>
                        <p:par>
                          <p:cTn id="132" fill="hold">
                            <p:stCondLst>
                              <p:cond delay="9250"/>
                            </p:stCondLst>
                            <p:childTnLst>
                              <p:par>
                                <p:cTn id="133" presetID="22" presetClass="entr" presetSubtype="8" fill="hold" grpId="0" nodeType="afterEffect">
                                  <p:stCondLst>
                                    <p:cond delay="0"/>
                                  </p:stCondLst>
                                  <p:childTnLst>
                                    <p:set>
                                      <p:cBhvr>
                                        <p:cTn id="134" dur="1" fill="hold">
                                          <p:stCondLst>
                                            <p:cond delay="0"/>
                                          </p:stCondLst>
                                        </p:cTn>
                                        <p:tgtEl>
                                          <p:spTgt spid="79"/>
                                        </p:tgtEl>
                                        <p:attrNameLst>
                                          <p:attrName>style.visibility</p:attrName>
                                        </p:attrNameLst>
                                      </p:cBhvr>
                                      <p:to>
                                        <p:strVal val="visible"/>
                                      </p:to>
                                    </p:set>
                                    <p:animEffect transition="in" filter="wipe(left)">
                                      <p:cBhvr>
                                        <p:cTn id="135" dur="500"/>
                                        <p:tgtEl>
                                          <p:spTgt spid="79"/>
                                        </p:tgtEl>
                                      </p:cBhvr>
                                    </p:animEffect>
                                  </p:childTnLst>
                                </p:cTn>
                              </p:par>
                            </p:childTnLst>
                          </p:cTn>
                        </p:par>
                        <p:par>
                          <p:cTn id="136" fill="hold">
                            <p:stCondLst>
                              <p:cond delay="9750"/>
                            </p:stCondLst>
                            <p:childTnLst>
                              <p:par>
                                <p:cTn id="137" presetID="22" presetClass="entr" presetSubtype="8" fill="hold" grpId="0" nodeType="afterEffect">
                                  <p:stCondLst>
                                    <p:cond delay="0"/>
                                  </p:stCondLst>
                                  <p:childTnLst>
                                    <p:set>
                                      <p:cBhvr>
                                        <p:cTn id="138" dur="1" fill="hold">
                                          <p:stCondLst>
                                            <p:cond delay="0"/>
                                          </p:stCondLst>
                                        </p:cTn>
                                        <p:tgtEl>
                                          <p:spTgt spid="77"/>
                                        </p:tgtEl>
                                        <p:attrNameLst>
                                          <p:attrName>style.visibility</p:attrName>
                                        </p:attrNameLst>
                                      </p:cBhvr>
                                      <p:to>
                                        <p:strVal val="visible"/>
                                      </p:to>
                                    </p:set>
                                    <p:animEffect transition="in" filter="wipe(left)">
                                      <p:cBhvr>
                                        <p:cTn id="139" dur="500"/>
                                        <p:tgtEl>
                                          <p:spTgt spid="77"/>
                                        </p:tgtEl>
                                      </p:cBhvr>
                                    </p:animEffect>
                                  </p:childTnLst>
                                </p:cTn>
                              </p:par>
                              <p:par>
                                <p:cTn id="140" presetID="22" presetClass="entr" presetSubtype="8" fill="hold" grpId="0" nodeType="withEffect">
                                  <p:stCondLst>
                                    <p:cond delay="0"/>
                                  </p:stCondLst>
                                  <p:childTnLst>
                                    <p:set>
                                      <p:cBhvr>
                                        <p:cTn id="141" dur="1" fill="hold">
                                          <p:stCondLst>
                                            <p:cond delay="0"/>
                                          </p:stCondLst>
                                        </p:cTn>
                                        <p:tgtEl>
                                          <p:spTgt spid="80"/>
                                        </p:tgtEl>
                                        <p:attrNameLst>
                                          <p:attrName>style.visibility</p:attrName>
                                        </p:attrNameLst>
                                      </p:cBhvr>
                                      <p:to>
                                        <p:strVal val="visible"/>
                                      </p:to>
                                    </p:set>
                                    <p:animEffect transition="in" filter="wipe(left)">
                                      <p:cBhvr>
                                        <p:cTn id="142" dur="500"/>
                                        <p:tgtEl>
                                          <p:spTgt spid="80"/>
                                        </p:tgtEl>
                                      </p:cBhvr>
                                    </p:animEffect>
                                  </p:childTnLst>
                                </p:cTn>
                              </p:par>
                            </p:childTnLst>
                          </p:cTn>
                        </p:par>
                        <p:par>
                          <p:cTn id="143" fill="hold">
                            <p:stCondLst>
                              <p:cond delay="10250"/>
                            </p:stCondLst>
                            <p:childTnLst>
                              <p:par>
                                <p:cTn id="144" presetID="53" presetClass="entr" presetSubtype="528" fill="hold" grpId="0" nodeType="afterEffect">
                                  <p:stCondLst>
                                    <p:cond delay="0"/>
                                  </p:stCondLst>
                                  <p:childTnLst>
                                    <p:set>
                                      <p:cBhvr>
                                        <p:cTn id="145" dur="1" fill="hold">
                                          <p:stCondLst>
                                            <p:cond delay="0"/>
                                          </p:stCondLst>
                                        </p:cTn>
                                        <p:tgtEl>
                                          <p:spTgt spid="36"/>
                                        </p:tgtEl>
                                        <p:attrNameLst>
                                          <p:attrName>style.visibility</p:attrName>
                                        </p:attrNameLst>
                                      </p:cBhvr>
                                      <p:to>
                                        <p:strVal val="visible"/>
                                      </p:to>
                                    </p:set>
                                    <p:anim calcmode="lin" valueType="num">
                                      <p:cBhvr>
                                        <p:cTn id="146" dur="500" fill="hold"/>
                                        <p:tgtEl>
                                          <p:spTgt spid="36"/>
                                        </p:tgtEl>
                                        <p:attrNameLst>
                                          <p:attrName>ppt_w</p:attrName>
                                        </p:attrNameLst>
                                      </p:cBhvr>
                                      <p:tavLst>
                                        <p:tav tm="0">
                                          <p:val>
                                            <p:fltVal val="0"/>
                                          </p:val>
                                        </p:tav>
                                        <p:tav tm="100000">
                                          <p:val>
                                            <p:strVal val="#ppt_w"/>
                                          </p:val>
                                        </p:tav>
                                      </p:tavLst>
                                    </p:anim>
                                    <p:anim calcmode="lin" valueType="num">
                                      <p:cBhvr>
                                        <p:cTn id="147" dur="500" fill="hold"/>
                                        <p:tgtEl>
                                          <p:spTgt spid="36"/>
                                        </p:tgtEl>
                                        <p:attrNameLst>
                                          <p:attrName>ppt_h</p:attrName>
                                        </p:attrNameLst>
                                      </p:cBhvr>
                                      <p:tavLst>
                                        <p:tav tm="0">
                                          <p:val>
                                            <p:fltVal val="0"/>
                                          </p:val>
                                        </p:tav>
                                        <p:tav tm="100000">
                                          <p:val>
                                            <p:strVal val="#ppt_h"/>
                                          </p:val>
                                        </p:tav>
                                      </p:tavLst>
                                    </p:anim>
                                    <p:animEffect transition="in" filter="fade">
                                      <p:cBhvr>
                                        <p:cTn id="148" dur="500"/>
                                        <p:tgtEl>
                                          <p:spTgt spid="36"/>
                                        </p:tgtEl>
                                      </p:cBhvr>
                                    </p:animEffect>
                                    <p:anim calcmode="lin" valueType="num">
                                      <p:cBhvr>
                                        <p:cTn id="149" dur="500" fill="hold"/>
                                        <p:tgtEl>
                                          <p:spTgt spid="36"/>
                                        </p:tgtEl>
                                        <p:attrNameLst>
                                          <p:attrName>ppt_x</p:attrName>
                                        </p:attrNameLst>
                                      </p:cBhvr>
                                      <p:tavLst>
                                        <p:tav tm="0">
                                          <p:val>
                                            <p:fltVal val="0.5"/>
                                          </p:val>
                                        </p:tav>
                                        <p:tav tm="100000">
                                          <p:val>
                                            <p:strVal val="#ppt_x"/>
                                          </p:val>
                                        </p:tav>
                                      </p:tavLst>
                                    </p:anim>
                                    <p:anim calcmode="lin" valueType="num">
                                      <p:cBhvr>
                                        <p:cTn id="150" dur="500" fill="hold"/>
                                        <p:tgtEl>
                                          <p:spTgt spid="36"/>
                                        </p:tgtEl>
                                        <p:attrNameLst>
                                          <p:attrName>ppt_y</p:attrName>
                                        </p:attrNameLst>
                                      </p:cBhvr>
                                      <p:tavLst>
                                        <p:tav tm="0">
                                          <p:val>
                                            <p:fltVal val="0.5"/>
                                          </p:val>
                                        </p:tav>
                                        <p:tav tm="100000">
                                          <p:val>
                                            <p:strVal val="#ppt_y"/>
                                          </p:val>
                                        </p:tav>
                                      </p:tavLst>
                                    </p:anim>
                                  </p:childTnLst>
                                </p:cTn>
                              </p:par>
                            </p:childTnLst>
                          </p:cTn>
                        </p:par>
                        <p:par>
                          <p:cTn id="151" fill="hold">
                            <p:stCondLst>
                              <p:cond delay="10750"/>
                            </p:stCondLst>
                            <p:childTnLst>
                              <p:par>
                                <p:cTn id="152" presetID="53" presetClass="entr" presetSubtype="528" fill="hold" grpId="0" nodeType="afterEffect">
                                  <p:stCondLst>
                                    <p:cond delay="0"/>
                                  </p:stCondLst>
                                  <p:childTnLst>
                                    <p:set>
                                      <p:cBhvr>
                                        <p:cTn id="153" dur="1" fill="hold">
                                          <p:stCondLst>
                                            <p:cond delay="0"/>
                                          </p:stCondLst>
                                        </p:cTn>
                                        <p:tgtEl>
                                          <p:spTgt spid="84"/>
                                        </p:tgtEl>
                                        <p:attrNameLst>
                                          <p:attrName>style.visibility</p:attrName>
                                        </p:attrNameLst>
                                      </p:cBhvr>
                                      <p:to>
                                        <p:strVal val="visible"/>
                                      </p:to>
                                    </p:set>
                                    <p:anim calcmode="lin" valueType="num">
                                      <p:cBhvr>
                                        <p:cTn id="154" dur="500" fill="hold"/>
                                        <p:tgtEl>
                                          <p:spTgt spid="84"/>
                                        </p:tgtEl>
                                        <p:attrNameLst>
                                          <p:attrName>ppt_w</p:attrName>
                                        </p:attrNameLst>
                                      </p:cBhvr>
                                      <p:tavLst>
                                        <p:tav tm="0">
                                          <p:val>
                                            <p:fltVal val="0"/>
                                          </p:val>
                                        </p:tav>
                                        <p:tav tm="100000">
                                          <p:val>
                                            <p:strVal val="#ppt_w"/>
                                          </p:val>
                                        </p:tav>
                                      </p:tavLst>
                                    </p:anim>
                                    <p:anim calcmode="lin" valueType="num">
                                      <p:cBhvr>
                                        <p:cTn id="155" dur="500" fill="hold"/>
                                        <p:tgtEl>
                                          <p:spTgt spid="84"/>
                                        </p:tgtEl>
                                        <p:attrNameLst>
                                          <p:attrName>ppt_h</p:attrName>
                                        </p:attrNameLst>
                                      </p:cBhvr>
                                      <p:tavLst>
                                        <p:tav tm="0">
                                          <p:val>
                                            <p:fltVal val="0"/>
                                          </p:val>
                                        </p:tav>
                                        <p:tav tm="100000">
                                          <p:val>
                                            <p:strVal val="#ppt_h"/>
                                          </p:val>
                                        </p:tav>
                                      </p:tavLst>
                                    </p:anim>
                                    <p:animEffect transition="in" filter="fade">
                                      <p:cBhvr>
                                        <p:cTn id="156" dur="500"/>
                                        <p:tgtEl>
                                          <p:spTgt spid="84"/>
                                        </p:tgtEl>
                                      </p:cBhvr>
                                    </p:animEffect>
                                    <p:anim calcmode="lin" valueType="num">
                                      <p:cBhvr>
                                        <p:cTn id="157" dur="500" fill="hold"/>
                                        <p:tgtEl>
                                          <p:spTgt spid="84"/>
                                        </p:tgtEl>
                                        <p:attrNameLst>
                                          <p:attrName>ppt_x</p:attrName>
                                        </p:attrNameLst>
                                      </p:cBhvr>
                                      <p:tavLst>
                                        <p:tav tm="0">
                                          <p:val>
                                            <p:fltVal val="0.5"/>
                                          </p:val>
                                        </p:tav>
                                        <p:tav tm="100000">
                                          <p:val>
                                            <p:strVal val="#ppt_x"/>
                                          </p:val>
                                        </p:tav>
                                      </p:tavLst>
                                    </p:anim>
                                    <p:anim calcmode="lin" valueType="num">
                                      <p:cBhvr>
                                        <p:cTn id="158" dur="500" fill="hold"/>
                                        <p:tgtEl>
                                          <p:spTgt spid="84"/>
                                        </p:tgtEl>
                                        <p:attrNameLst>
                                          <p:attrName>ppt_y</p:attrName>
                                        </p:attrNameLst>
                                      </p:cBhvr>
                                      <p:tavLst>
                                        <p:tav tm="0">
                                          <p:val>
                                            <p:fltVal val="0.5"/>
                                          </p:val>
                                        </p:tav>
                                        <p:tav tm="100000">
                                          <p:val>
                                            <p:strVal val="#ppt_y"/>
                                          </p:val>
                                        </p:tav>
                                      </p:tavLst>
                                    </p:anim>
                                  </p:childTnLst>
                                </p:cTn>
                              </p:par>
                            </p:childTnLst>
                          </p:cTn>
                        </p:par>
                        <p:par>
                          <p:cTn id="159" fill="hold">
                            <p:stCondLst>
                              <p:cond delay="11250"/>
                            </p:stCondLst>
                            <p:childTnLst>
                              <p:par>
                                <p:cTn id="160" presetID="22" presetClass="entr" presetSubtype="2" fill="hold" grpId="0" nodeType="afterEffect">
                                  <p:stCondLst>
                                    <p:cond delay="0"/>
                                  </p:stCondLst>
                                  <p:childTnLst>
                                    <p:set>
                                      <p:cBhvr>
                                        <p:cTn id="161" dur="1" fill="hold">
                                          <p:stCondLst>
                                            <p:cond delay="0"/>
                                          </p:stCondLst>
                                        </p:cTn>
                                        <p:tgtEl>
                                          <p:spTgt spid="82"/>
                                        </p:tgtEl>
                                        <p:attrNameLst>
                                          <p:attrName>style.visibility</p:attrName>
                                        </p:attrNameLst>
                                      </p:cBhvr>
                                      <p:to>
                                        <p:strVal val="visible"/>
                                      </p:to>
                                    </p:set>
                                    <p:animEffect transition="in" filter="wipe(right)">
                                      <p:cBhvr>
                                        <p:cTn id="162" dur="500"/>
                                        <p:tgtEl>
                                          <p:spTgt spid="82"/>
                                        </p:tgtEl>
                                      </p:cBhvr>
                                    </p:animEffect>
                                  </p:childTnLst>
                                </p:cTn>
                              </p:par>
                            </p:childTnLst>
                          </p:cTn>
                        </p:par>
                        <p:par>
                          <p:cTn id="163" fill="hold">
                            <p:stCondLst>
                              <p:cond delay="11750"/>
                            </p:stCondLst>
                            <p:childTnLst>
                              <p:par>
                                <p:cTn id="164" presetID="22" presetClass="entr" presetSubtype="2" fill="hold" grpId="0" nodeType="afterEffect">
                                  <p:stCondLst>
                                    <p:cond delay="0"/>
                                  </p:stCondLst>
                                  <p:childTnLst>
                                    <p:set>
                                      <p:cBhvr>
                                        <p:cTn id="165" dur="1" fill="hold">
                                          <p:stCondLst>
                                            <p:cond delay="0"/>
                                          </p:stCondLst>
                                        </p:cTn>
                                        <p:tgtEl>
                                          <p:spTgt spid="83"/>
                                        </p:tgtEl>
                                        <p:attrNameLst>
                                          <p:attrName>style.visibility</p:attrName>
                                        </p:attrNameLst>
                                      </p:cBhvr>
                                      <p:to>
                                        <p:strVal val="visible"/>
                                      </p:to>
                                    </p:set>
                                    <p:animEffect transition="in" filter="wipe(right)">
                                      <p:cBhvr>
                                        <p:cTn id="166" dur="500"/>
                                        <p:tgtEl>
                                          <p:spTgt spid="83"/>
                                        </p:tgtEl>
                                      </p:cBhvr>
                                    </p:animEffect>
                                  </p:childTnLst>
                                </p:cTn>
                              </p:par>
                              <p:par>
                                <p:cTn id="167" presetID="22" presetClass="entr" presetSubtype="2" fill="hold" grpId="0" nodeType="withEffect">
                                  <p:stCondLst>
                                    <p:cond delay="0"/>
                                  </p:stCondLst>
                                  <p:childTnLst>
                                    <p:set>
                                      <p:cBhvr>
                                        <p:cTn id="168" dur="1" fill="hold">
                                          <p:stCondLst>
                                            <p:cond delay="0"/>
                                          </p:stCondLst>
                                        </p:cTn>
                                        <p:tgtEl>
                                          <p:spTgt spid="85"/>
                                        </p:tgtEl>
                                        <p:attrNameLst>
                                          <p:attrName>style.visibility</p:attrName>
                                        </p:attrNameLst>
                                      </p:cBhvr>
                                      <p:to>
                                        <p:strVal val="visible"/>
                                      </p:to>
                                    </p:set>
                                    <p:animEffect transition="in" filter="wipe(right)">
                                      <p:cBhvr>
                                        <p:cTn id="169" dur="500"/>
                                        <p:tgtEl>
                                          <p:spTgt spid="85"/>
                                        </p:tgtEl>
                                      </p:cBhvr>
                                    </p:animEffect>
                                  </p:childTnLst>
                                </p:cTn>
                              </p:par>
                            </p:childTnLst>
                          </p:cTn>
                        </p:par>
                        <p:par>
                          <p:cTn id="170" fill="hold">
                            <p:stCondLst>
                              <p:cond delay="12250"/>
                            </p:stCondLst>
                            <p:childTnLst>
                              <p:par>
                                <p:cTn id="171" presetID="53" presetClass="entr" presetSubtype="528" fill="hold" grpId="0" nodeType="afterEffect">
                                  <p:stCondLst>
                                    <p:cond delay="0"/>
                                  </p:stCondLst>
                                  <p:childTnLst>
                                    <p:set>
                                      <p:cBhvr>
                                        <p:cTn id="172" dur="1" fill="hold">
                                          <p:stCondLst>
                                            <p:cond delay="0"/>
                                          </p:stCondLst>
                                        </p:cTn>
                                        <p:tgtEl>
                                          <p:spTgt spid="37"/>
                                        </p:tgtEl>
                                        <p:attrNameLst>
                                          <p:attrName>style.visibility</p:attrName>
                                        </p:attrNameLst>
                                      </p:cBhvr>
                                      <p:to>
                                        <p:strVal val="visible"/>
                                      </p:to>
                                    </p:set>
                                    <p:anim calcmode="lin" valueType="num">
                                      <p:cBhvr>
                                        <p:cTn id="173" dur="500" fill="hold"/>
                                        <p:tgtEl>
                                          <p:spTgt spid="37"/>
                                        </p:tgtEl>
                                        <p:attrNameLst>
                                          <p:attrName>ppt_w</p:attrName>
                                        </p:attrNameLst>
                                      </p:cBhvr>
                                      <p:tavLst>
                                        <p:tav tm="0">
                                          <p:val>
                                            <p:fltVal val="0"/>
                                          </p:val>
                                        </p:tav>
                                        <p:tav tm="100000">
                                          <p:val>
                                            <p:strVal val="#ppt_w"/>
                                          </p:val>
                                        </p:tav>
                                      </p:tavLst>
                                    </p:anim>
                                    <p:anim calcmode="lin" valueType="num">
                                      <p:cBhvr>
                                        <p:cTn id="174" dur="500" fill="hold"/>
                                        <p:tgtEl>
                                          <p:spTgt spid="37"/>
                                        </p:tgtEl>
                                        <p:attrNameLst>
                                          <p:attrName>ppt_h</p:attrName>
                                        </p:attrNameLst>
                                      </p:cBhvr>
                                      <p:tavLst>
                                        <p:tav tm="0">
                                          <p:val>
                                            <p:fltVal val="0"/>
                                          </p:val>
                                        </p:tav>
                                        <p:tav tm="100000">
                                          <p:val>
                                            <p:strVal val="#ppt_h"/>
                                          </p:val>
                                        </p:tav>
                                      </p:tavLst>
                                    </p:anim>
                                    <p:animEffect transition="in" filter="fade">
                                      <p:cBhvr>
                                        <p:cTn id="175" dur="500"/>
                                        <p:tgtEl>
                                          <p:spTgt spid="37"/>
                                        </p:tgtEl>
                                      </p:cBhvr>
                                    </p:animEffect>
                                    <p:anim calcmode="lin" valueType="num">
                                      <p:cBhvr>
                                        <p:cTn id="176" dur="500" fill="hold"/>
                                        <p:tgtEl>
                                          <p:spTgt spid="37"/>
                                        </p:tgtEl>
                                        <p:attrNameLst>
                                          <p:attrName>ppt_x</p:attrName>
                                        </p:attrNameLst>
                                      </p:cBhvr>
                                      <p:tavLst>
                                        <p:tav tm="0">
                                          <p:val>
                                            <p:fltVal val="0.5"/>
                                          </p:val>
                                        </p:tav>
                                        <p:tav tm="100000">
                                          <p:val>
                                            <p:strVal val="#ppt_x"/>
                                          </p:val>
                                        </p:tav>
                                      </p:tavLst>
                                    </p:anim>
                                    <p:anim calcmode="lin" valueType="num">
                                      <p:cBhvr>
                                        <p:cTn id="177" dur="500" fill="hold"/>
                                        <p:tgtEl>
                                          <p:spTgt spid="37"/>
                                        </p:tgtEl>
                                        <p:attrNameLst>
                                          <p:attrName>ppt_y</p:attrName>
                                        </p:attrNameLst>
                                      </p:cBhvr>
                                      <p:tavLst>
                                        <p:tav tm="0">
                                          <p:val>
                                            <p:fltVal val="0.5"/>
                                          </p:val>
                                        </p:tav>
                                        <p:tav tm="100000">
                                          <p:val>
                                            <p:strVal val="#ppt_y"/>
                                          </p:val>
                                        </p:tav>
                                      </p:tavLst>
                                    </p:anim>
                                  </p:childTnLst>
                                </p:cTn>
                              </p:par>
                            </p:childTnLst>
                          </p:cTn>
                        </p:par>
                        <p:par>
                          <p:cTn id="178" fill="hold">
                            <p:stCondLst>
                              <p:cond delay="12750"/>
                            </p:stCondLst>
                            <p:childTnLst>
                              <p:par>
                                <p:cTn id="179" presetID="53" presetClass="entr" presetSubtype="528" fill="hold" grpId="0" nodeType="afterEffect">
                                  <p:stCondLst>
                                    <p:cond delay="0"/>
                                  </p:stCondLst>
                                  <p:childTnLst>
                                    <p:set>
                                      <p:cBhvr>
                                        <p:cTn id="180" dur="1" fill="hold">
                                          <p:stCondLst>
                                            <p:cond delay="0"/>
                                          </p:stCondLst>
                                        </p:cTn>
                                        <p:tgtEl>
                                          <p:spTgt spid="88"/>
                                        </p:tgtEl>
                                        <p:attrNameLst>
                                          <p:attrName>style.visibility</p:attrName>
                                        </p:attrNameLst>
                                      </p:cBhvr>
                                      <p:to>
                                        <p:strVal val="visible"/>
                                      </p:to>
                                    </p:set>
                                    <p:anim calcmode="lin" valueType="num">
                                      <p:cBhvr>
                                        <p:cTn id="181" dur="500" fill="hold"/>
                                        <p:tgtEl>
                                          <p:spTgt spid="88"/>
                                        </p:tgtEl>
                                        <p:attrNameLst>
                                          <p:attrName>ppt_w</p:attrName>
                                        </p:attrNameLst>
                                      </p:cBhvr>
                                      <p:tavLst>
                                        <p:tav tm="0">
                                          <p:val>
                                            <p:fltVal val="0"/>
                                          </p:val>
                                        </p:tav>
                                        <p:tav tm="100000">
                                          <p:val>
                                            <p:strVal val="#ppt_w"/>
                                          </p:val>
                                        </p:tav>
                                      </p:tavLst>
                                    </p:anim>
                                    <p:anim calcmode="lin" valueType="num">
                                      <p:cBhvr>
                                        <p:cTn id="182" dur="500" fill="hold"/>
                                        <p:tgtEl>
                                          <p:spTgt spid="88"/>
                                        </p:tgtEl>
                                        <p:attrNameLst>
                                          <p:attrName>ppt_h</p:attrName>
                                        </p:attrNameLst>
                                      </p:cBhvr>
                                      <p:tavLst>
                                        <p:tav tm="0">
                                          <p:val>
                                            <p:fltVal val="0"/>
                                          </p:val>
                                        </p:tav>
                                        <p:tav tm="100000">
                                          <p:val>
                                            <p:strVal val="#ppt_h"/>
                                          </p:val>
                                        </p:tav>
                                      </p:tavLst>
                                    </p:anim>
                                    <p:animEffect transition="in" filter="fade">
                                      <p:cBhvr>
                                        <p:cTn id="183" dur="500"/>
                                        <p:tgtEl>
                                          <p:spTgt spid="88"/>
                                        </p:tgtEl>
                                      </p:cBhvr>
                                    </p:animEffect>
                                    <p:anim calcmode="lin" valueType="num">
                                      <p:cBhvr>
                                        <p:cTn id="184" dur="500" fill="hold"/>
                                        <p:tgtEl>
                                          <p:spTgt spid="88"/>
                                        </p:tgtEl>
                                        <p:attrNameLst>
                                          <p:attrName>ppt_x</p:attrName>
                                        </p:attrNameLst>
                                      </p:cBhvr>
                                      <p:tavLst>
                                        <p:tav tm="0">
                                          <p:val>
                                            <p:fltVal val="0.5"/>
                                          </p:val>
                                        </p:tav>
                                        <p:tav tm="100000">
                                          <p:val>
                                            <p:strVal val="#ppt_x"/>
                                          </p:val>
                                        </p:tav>
                                      </p:tavLst>
                                    </p:anim>
                                    <p:anim calcmode="lin" valueType="num">
                                      <p:cBhvr>
                                        <p:cTn id="185" dur="500" fill="hold"/>
                                        <p:tgtEl>
                                          <p:spTgt spid="88"/>
                                        </p:tgtEl>
                                        <p:attrNameLst>
                                          <p:attrName>ppt_y</p:attrName>
                                        </p:attrNameLst>
                                      </p:cBhvr>
                                      <p:tavLst>
                                        <p:tav tm="0">
                                          <p:val>
                                            <p:fltVal val="0.5"/>
                                          </p:val>
                                        </p:tav>
                                        <p:tav tm="100000">
                                          <p:val>
                                            <p:strVal val="#ppt_y"/>
                                          </p:val>
                                        </p:tav>
                                      </p:tavLst>
                                    </p:anim>
                                  </p:childTnLst>
                                </p:cTn>
                              </p:par>
                            </p:childTnLst>
                          </p:cTn>
                        </p:par>
                        <p:par>
                          <p:cTn id="186" fill="hold">
                            <p:stCondLst>
                              <p:cond delay="13250"/>
                            </p:stCondLst>
                            <p:childTnLst>
                              <p:par>
                                <p:cTn id="187" presetID="22" presetClass="entr" presetSubtype="8" fill="hold" grpId="0" nodeType="afterEffect">
                                  <p:stCondLst>
                                    <p:cond delay="0"/>
                                  </p:stCondLst>
                                  <p:childTnLst>
                                    <p:set>
                                      <p:cBhvr>
                                        <p:cTn id="188" dur="1" fill="hold">
                                          <p:stCondLst>
                                            <p:cond delay="0"/>
                                          </p:stCondLst>
                                        </p:cTn>
                                        <p:tgtEl>
                                          <p:spTgt spid="89"/>
                                        </p:tgtEl>
                                        <p:attrNameLst>
                                          <p:attrName>style.visibility</p:attrName>
                                        </p:attrNameLst>
                                      </p:cBhvr>
                                      <p:to>
                                        <p:strVal val="visible"/>
                                      </p:to>
                                    </p:set>
                                    <p:animEffect transition="in" filter="wipe(left)">
                                      <p:cBhvr>
                                        <p:cTn id="189" dur="500"/>
                                        <p:tgtEl>
                                          <p:spTgt spid="89"/>
                                        </p:tgtEl>
                                      </p:cBhvr>
                                    </p:animEffect>
                                  </p:childTnLst>
                                </p:cTn>
                              </p:par>
                            </p:childTnLst>
                          </p:cTn>
                        </p:par>
                        <p:par>
                          <p:cTn id="190" fill="hold">
                            <p:stCondLst>
                              <p:cond delay="13750"/>
                            </p:stCondLst>
                            <p:childTnLst>
                              <p:par>
                                <p:cTn id="191" presetID="22" presetClass="entr" presetSubtype="8" fill="hold" grpId="0" nodeType="afterEffect">
                                  <p:stCondLst>
                                    <p:cond delay="0"/>
                                  </p:stCondLst>
                                  <p:childTnLst>
                                    <p:set>
                                      <p:cBhvr>
                                        <p:cTn id="192" dur="1" fill="hold">
                                          <p:stCondLst>
                                            <p:cond delay="0"/>
                                          </p:stCondLst>
                                        </p:cTn>
                                        <p:tgtEl>
                                          <p:spTgt spid="87"/>
                                        </p:tgtEl>
                                        <p:attrNameLst>
                                          <p:attrName>style.visibility</p:attrName>
                                        </p:attrNameLst>
                                      </p:cBhvr>
                                      <p:to>
                                        <p:strVal val="visible"/>
                                      </p:to>
                                    </p:set>
                                    <p:animEffect transition="in" filter="wipe(left)">
                                      <p:cBhvr>
                                        <p:cTn id="193" dur="500"/>
                                        <p:tgtEl>
                                          <p:spTgt spid="87"/>
                                        </p:tgtEl>
                                      </p:cBhvr>
                                    </p:animEffect>
                                  </p:childTnLst>
                                </p:cTn>
                              </p:par>
                              <p:par>
                                <p:cTn id="194" presetID="22" presetClass="entr" presetSubtype="8" fill="hold" grpId="0" nodeType="withEffect">
                                  <p:stCondLst>
                                    <p:cond delay="0"/>
                                  </p:stCondLst>
                                  <p:childTnLst>
                                    <p:set>
                                      <p:cBhvr>
                                        <p:cTn id="195" dur="1" fill="hold">
                                          <p:stCondLst>
                                            <p:cond delay="0"/>
                                          </p:stCondLst>
                                        </p:cTn>
                                        <p:tgtEl>
                                          <p:spTgt spid="90"/>
                                        </p:tgtEl>
                                        <p:attrNameLst>
                                          <p:attrName>style.visibility</p:attrName>
                                        </p:attrNameLst>
                                      </p:cBhvr>
                                      <p:to>
                                        <p:strVal val="visible"/>
                                      </p:to>
                                    </p:set>
                                    <p:animEffect transition="in" filter="wipe(left)">
                                      <p:cBhvr>
                                        <p:cTn id="196"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9" grpId="0" animBg="1"/>
      <p:bldP spid="20" grpId="0" animBg="1"/>
      <p:bldP spid="36" grpId="0" animBg="1"/>
      <p:bldP spid="37" grpId="0" animBg="1"/>
      <p:bldP spid="42" grpId="0" animBg="1"/>
      <p:bldP spid="43" grpId="0" animBg="1"/>
      <p:bldP spid="44" grpId="0" animBg="1"/>
      <p:bldP spid="45" grpId="0" animBg="1"/>
      <p:bldP spid="63" grpId="0" animBg="1"/>
      <p:bldP spid="64" grpId="0" animBg="1"/>
      <p:bldP spid="65" grpId="0" animBg="1"/>
      <p:bldP spid="66" grpId="0"/>
      <p:bldP spid="67" grpId="0" animBg="1"/>
      <p:bldP spid="68" grpId="0" animBg="1"/>
      <p:bldP spid="69" grpId="0" animBg="1"/>
      <p:bldP spid="70" grpId="0"/>
      <p:bldP spid="72" grpId="0" animBg="1"/>
      <p:bldP spid="73" grpId="0" animBg="1"/>
      <p:bldP spid="74" grpId="0" animBg="1"/>
      <p:bldP spid="75" grpId="0"/>
      <p:bldP spid="77" grpId="0" animBg="1"/>
      <p:bldP spid="78" grpId="0" animBg="1"/>
      <p:bldP spid="79" grpId="0" animBg="1"/>
      <p:bldP spid="80" grpId="0"/>
      <p:bldP spid="82" grpId="0" animBg="1"/>
      <p:bldP spid="83" grpId="0" animBg="1"/>
      <p:bldP spid="84" grpId="0" animBg="1"/>
      <p:bldP spid="85" grpId="0"/>
      <p:bldP spid="87" grpId="0" animBg="1"/>
      <p:bldP spid="88" grpId="0" animBg="1"/>
      <p:bldP spid="89" grpId="0" animBg="1"/>
      <p:bldP spid="90" grpId="0"/>
      <p:bldP spid="9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1324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341</cp:revision>
  <dcterms:created xsi:type="dcterms:W3CDTF">2016-09-28T22:08:47Z</dcterms:created>
  <dcterms:modified xsi:type="dcterms:W3CDTF">2018-01-01T23:12:49Z</dcterms:modified>
</cp:coreProperties>
</file>