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731397" y="6289514"/>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rgbClr val="454545"/>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flipV="1">
            <a:off x="1788500" y="2488127"/>
            <a:ext cx="1676032" cy="15099"/>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rgbClr val="454545"/>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solidFill>
              <a:schemeClr val="bg1"/>
            </a:solidFill>
            <a:ln>
              <a:noFill/>
            </a:ln>
            <a:effectLst>
              <a:outerShdw blurRad="127000" dist="254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a:p>
              <a:pPr algn="ctr"/>
              <a:r>
                <a:rPr lang="en-US" sz="1200" dirty="0">
                  <a:solidFill>
                    <a:srgbClr val="454545"/>
                  </a:solidFill>
                  <a:latin typeface="Candara" panose="020E0502030303020204" pitchFamily="34" charset="0"/>
                </a:rPr>
                <a:t>Lorem ipsum dolor sit amet, consectetur adipiscing elit. </a:t>
              </a:r>
              <a:endParaRPr lang="en-US" sz="1200" dirty="0">
                <a:solidFill>
                  <a:srgbClr val="454545"/>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a:effectLst/>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solidFill>
              <a:srgbClr val="FFFFFF"/>
            </a:solidFill>
            <a:ln w="28575">
              <a:solidFill>
                <a:srgbClr val="36B8E3"/>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chemeClr val="bg1"/>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a:effectLst/>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solidFill>
              <a:srgbClr val="FFFFFF"/>
            </a:solidFill>
            <a:ln w="28575">
              <a:solidFill>
                <a:srgbClr val="36B8E3"/>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a:effectLst/>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solidFill>
              <a:srgbClr val="FFFFFF"/>
            </a:solidFill>
            <a:ln w="28575">
              <a:solidFill>
                <a:srgbClr val="36B8E3"/>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solidFill>
              <a:srgbClr val="FFFFFF"/>
            </a:solidFill>
            <a:ln w="28575">
              <a:solidFill>
                <a:srgbClr val="157EBF"/>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solidFill>
              <a:srgbClr val="FFFFFF"/>
            </a:solidFill>
            <a:ln w="28575">
              <a:solidFill>
                <a:srgbClr val="157EBF"/>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solidFill>
              <a:srgbClr val="FFFFFF"/>
            </a:solidFill>
            <a:ln w="28575">
              <a:solidFill>
                <a:srgbClr val="157EBF"/>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C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B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B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C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54545"/>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705A07AC-8EDD-43D6-8847-C546C1AA49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495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1778</TotalTime>
  <Words>1545</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385</cp:revision>
  <dcterms:created xsi:type="dcterms:W3CDTF">2016-09-28T22:08:47Z</dcterms:created>
  <dcterms:modified xsi:type="dcterms:W3CDTF">2019-10-01T21:30:14Z</dcterms:modified>
</cp:coreProperties>
</file>