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4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81881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8" name="Group 77">
            <a:extLst>
              <a:ext uri="{FF2B5EF4-FFF2-40B4-BE49-F238E27FC236}">
                <a16:creationId xmlns:a16="http://schemas.microsoft.com/office/drawing/2014/main" id="{B3B42E1F-1DBA-495F-A631-457A22036A85}"/>
              </a:ext>
            </a:extLst>
          </p:cNvPr>
          <p:cNvGrpSpPr/>
          <p:nvPr/>
        </p:nvGrpSpPr>
        <p:grpSpPr>
          <a:xfrm>
            <a:off x="9821649" y="2335921"/>
            <a:ext cx="1752600" cy="2133600"/>
            <a:chOff x="9821649" y="2335921"/>
            <a:chExt cx="1752600" cy="2133600"/>
          </a:xfrm>
        </p:grpSpPr>
        <p:sp>
          <p:nvSpPr>
            <p:cNvPr id="58" name="Freeform: Shape 57">
              <a:extLst>
                <a:ext uri="{FF2B5EF4-FFF2-40B4-BE49-F238E27FC236}">
                  <a16:creationId xmlns:a16="http://schemas.microsoft.com/office/drawing/2014/main" id="{6E93B7B3-0382-469F-8FCE-03F3B25E7375}"/>
                </a:ext>
              </a:extLst>
            </p:cNvPr>
            <p:cNvSpPr/>
            <p:nvPr/>
          </p:nvSpPr>
          <p:spPr>
            <a:xfrm>
              <a:off x="9821649" y="2335921"/>
              <a:ext cx="1752600" cy="2133600"/>
            </a:xfrm>
            <a:custGeom>
              <a:avLst/>
              <a:gdLst>
                <a:gd name="connsiteX0" fmla="*/ 114302 w 1752600"/>
                <a:gd name="connsiteY0" fmla="*/ 0 h 2133600"/>
                <a:gd name="connsiteX1" fmla="*/ 1638298 w 1752600"/>
                <a:gd name="connsiteY1" fmla="*/ 0 h 2133600"/>
                <a:gd name="connsiteX2" fmla="*/ 1752600 w 1752600"/>
                <a:gd name="connsiteY2" fmla="*/ 114302 h 2133600"/>
                <a:gd name="connsiteX3" fmla="*/ 1752600 w 1752600"/>
                <a:gd name="connsiteY3" fmla="*/ 508005 h 2133600"/>
                <a:gd name="connsiteX4" fmla="*/ 1752600 w 1752600"/>
                <a:gd name="connsiteY4" fmla="*/ 571498 h 2133600"/>
                <a:gd name="connsiteX5" fmla="*/ 1752600 w 1752600"/>
                <a:gd name="connsiteY5" fmla="*/ 1562102 h 2133600"/>
                <a:gd name="connsiteX6" fmla="*/ 1752600 w 1752600"/>
                <a:gd name="connsiteY6" fmla="*/ 1625594 h 2133600"/>
                <a:gd name="connsiteX7" fmla="*/ 1752600 w 1752600"/>
                <a:gd name="connsiteY7" fmla="*/ 2019298 h 2133600"/>
                <a:gd name="connsiteX8" fmla="*/ 1638298 w 1752600"/>
                <a:gd name="connsiteY8" fmla="*/ 2133600 h 2133600"/>
                <a:gd name="connsiteX9" fmla="*/ 114302 w 1752600"/>
                <a:gd name="connsiteY9" fmla="*/ 2133600 h 2133600"/>
                <a:gd name="connsiteX10" fmla="*/ 0 w 1752600"/>
                <a:gd name="connsiteY10" fmla="*/ 2019298 h 2133600"/>
                <a:gd name="connsiteX11" fmla="*/ 0 w 1752600"/>
                <a:gd name="connsiteY11" fmla="*/ 1625594 h 2133600"/>
                <a:gd name="connsiteX12" fmla="*/ 0 w 1752600"/>
                <a:gd name="connsiteY12" fmla="*/ 1562102 h 2133600"/>
                <a:gd name="connsiteX13" fmla="*/ 0 w 1752600"/>
                <a:gd name="connsiteY13" fmla="*/ 571498 h 2133600"/>
                <a:gd name="connsiteX14" fmla="*/ 0 w 1752600"/>
                <a:gd name="connsiteY14" fmla="*/ 508005 h 2133600"/>
                <a:gd name="connsiteX15" fmla="*/ 0 w 1752600"/>
                <a:gd name="connsiteY15" fmla="*/ 114302 h 2133600"/>
                <a:gd name="connsiteX16" fmla="*/ 114302 w 1752600"/>
                <a:gd name="connsiteY16" fmla="*/ 0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2600" h="2133600">
                  <a:moveTo>
                    <a:pt x="114302" y="0"/>
                  </a:moveTo>
                  <a:lnTo>
                    <a:pt x="1638298" y="0"/>
                  </a:lnTo>
                  <a:cubicBezTo>
                    <a:pt x="1701425" y="0"/>
                    <a:pt x="1752600" y="51175"/>
                    <a:pt x="1752600" y="114302"/>
                  </a:cubicBezTo>
                  <a:lnTo>
                    <a:pt x="1752600" y="508005"/>
                  </a:lnTo>
                  <a:lnTo>
                    <a:pt x="1752600" y="571498"/>
                  </a:lnTo>
                  <a:lnTo>
                    <a:pt x="1752600" y="1562102"/>
                  </a:lnTo>
                  <a:lnTo>
                    <a:pt x="1752600" y="1625594"/>
                  </a:lnTo>
                  <a:lnTo>
                    <a:pt x="1752600" y="2019298"/>
                  </a:lnTo>
                  <a:cubicBezTo>
                    <a:pt x="1752600" y="2082425"/>
                    <a:pt x="1701425" y="2133600"/>
                    <a:pt x="1638298" y="2133600"/>
                  </a:cubicBezTo>
                  <a:lnTo>
                    <a:pt x="114302" y="2133600"/>
                  </a:lnTo>
                  <a:cubicBezTo>
                    <a:pt x="51175" y="2133600"/>
                    <a:pt x="0" y="2082425"/>
                    <a:pt x="0" y="2019298"/>
                  </a:cubicBezTo>
                  <a:lnTo>
                    <a:pt x="0" y="1625594"/>
                  </a:lnTo>
                  <a:lnTo>
                    <a:pt x="0" y="1562102"/>
                  </a:lnTo>
                  <a:lnTo>
                    <a:pt x="0" y="571498"/>
                  </a:lnTo>
                  <a:lnTo>
                    <a:pt x="0" y="508005"/>
                  </a:lnTo>
                  <a:lnTo>
                    <a:pt x="0" y="114302"/>
                  </a:lnTo>
                  <a:cubicBezTo>
                    <a:pt x="0" y="51175"/>
                    <a:pt x="51175" y="0"/>
                    <a:pt x="114302" y="0"/>
                  </a:cubicBezTo>
                  <a:close/>
                </a:path>
              </a:pathLst>
            </a:custGeom>
            <a:solidFill>
              <a:schemeClr val="bg1"/>
            </a:solidFill>
            <a:ln>
              <a:noFill/>
            </a:ln>
            <a:effectLst>
              <a:outerShdw blurRad="127000" dist="254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a:extLst>
                <a:ext uri="{FF2B5EF4-FFF2-40B4-BE49-F238E27FC236}">
                  <a16:creationId xmlns:a16="http://schemas.microsoft.com/office/drawing/2014/main" id="{5CF13D3C-2A69-4B1E-B9E5-E3C7629F9062}"/>
                </a:ext>
              </a:extLst>
            </p:cNvPr>
            <p:cNvSpPr txBox="1"/>
            <p:nvPr/>
          </p:nvSpPr>
          <p:spPr>
            <a:xfrm>
              <a:off x="9919567" y="2445503"/>
              <a:ext cx="1542587" cy="1261884"/>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a:t>
              </a:r>
              <a:endParaRPr lang="en-US" sz="1500" dirty="0">
                <a:solidFill>
                  <a:srgbClr val="454545"/>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a:t>
              </a:r>
            </a:p>
          </p:txBody>
        </p:sp>
      </p:grpSp>
      <p:grpSp>
        <p:nvGrpSpPr>
          <p:cNvPr id="76" name="Group 75">
            <a:extLst>
              <a:ext uri="{FF2B5EF4-FFF2-40B4-BE49-F238E27FC236}">
                <a16:creationId xmlns:a16="http://schemas.microsoft.com/office/drawing/2014/main" id="{F7469B19-09C9-4338-948C-5F8484507152}"/>
              </a:ext>
            </a:extLst>
          </p:cNvPr>
          <p:cNvGrpSpPr/>
          <p:nvPr/>
        </p:nvGrpSpPr>
        <p:grpSpPr>
          <a:xfrm>
            <a:off x="7535649" y="2335921"/>
            <a:ext cx="1752600" cy="2133600"/>
            <a:chOff x="7535649" y="2335921"/>
            <a:chExt cx="1752600" cy="2133600"/>
          </a:xfrm>
        </p:grpSpPr>
        <p:sp>
          <p:nvSpPr>
            <p:cNvPr id="51" name="Freeform: Shape 50">
              <a:extLst>
                <a:ext uri="{FF2B5EF4-FFF2-40B4-BE49-F238E27FC236}">
                  <a16:creationId xmlns:a16="http://schemas.microsoft.com/office/drawing/2014/main" id="{A9ED6611-B119-4CCD-A83F-3D9B4670815D}"/>
                </a:ext>
              </a:extLst>
            </p:cNvPr>
            <p:cNvSpPr/>
            <p:nvPr/>
          </p:nvSpPr>
          <p:spPr>
            <a:xfrm>
              <a:off x="7535649" y="2335921"/>
              <a:ext cx="1752600" cy="2133600"/>
            </a:xfrm>
            <a:custGeom>
              <a:avLst/>
              <a:gdLst>
                <a:gd name="connsiteX0" fmla="*/ 114302 w 1752600"/>
                <a:gd name="connsiteY0" fmla="*/ 0 h 2133600"/>
                <a:gd name="connsiteX1" fmla="*/ 1638298 w 1752600"/>
                <a:gd name="connsiteY1" fmla="*/ 0 h 2133600"/>
                <a:gd name="connsiteX2" fmla="*/ 1752600 w 1752600"/>
                <a:gd name="connsiteY2" fmla="*/ 114302 h 2133600"/>
                <a:gd name="connsiteX3" fmla="*/ 1752600 w 1752600"/>
                <a:gd name="connsiteY3" fmla="*/ 508005 h 2133600"/>
                <a:gd name="connsiteX4" fmla="*/ 1752600 w 1752600"/>
                <a:gd name="connsiteY4" fmla="*/ 571498 h 2133600"/>
                <a:gd name="connsiteX5" fmla="*/ 1752600 w 1752600"/>
                <a:gd name="connsiteY5" fmla="*/ 1562102 h 2133600"/>
                <a:gd name="connsiteX6" fmla="*/ 1752600 w 1752600"/>
                <a:gd name="connsiteY6" fmla="*/ 1625594 h 2133600"/>
                <a:gd name="connsiteX7" fmla="*/ 1752600 w 1752600"/>
                <a:gd name="connsiteY7" fmla="*/ 2019298 h 2133600"/>
                <a:gd name="connsiteX8" fmla="*/ 1638298 w 1752600"/>
                <a:gd name="connsiteY8" fmla="*/ 2133600 h 2133600"/>
                <a:gd name="connsiteX9" fmla="*/ 114302 w 1752600"/>
                <a:gd name="connsiteY9" fmla="*/ 2133600 h 2133600"/>
                <a:gd name="connsiteX10" fmla="*/ 0 w 1752600"/>
                <a:gd name="connsiteY10" fmla="*/ 2019298 h 2133600"/>
                <a:gd name="connsiteX11" fmla="*/ 0 w 1752600"/>
                <a:gd name="connsiteY11" fmla="*/ 1625594 h 2133600"/>
                <a:gd name="connsiteX12" fmla="*/ 0 w 1752600"/>
                <a:gd name="connsiteY12" fmla="*/ 1562102 h 2133600"/>
                <a:gd name="connsiteX13" fmla="*/ 0 w 1752600"/>
                <a:gd name="connsiteY13" fmla="*/ 571498 h 2133600"/>
                <a:gd name="connsiteX14" fmla="*/ 0 w 1752600"/>
                <a:gd name="connsiteY14" fmla="*/ 508005 h 2133600"/>
                <a:gd name="connsiteX15" fmla="*/ 0 w 1752600"/>
                <a:gd name="connsiteY15" fmla="*/ 114302 h 2133600"/>
                <a:gd name="connsiteX16" fmla="*/ 114302 w 1752600"/>
                <a:gd name="connsiteY16" fmla="*/ 0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2600" h="2133600">
                  <a:moveTo>
                    <a:pt x="114302" y="0"/>
                  </a:moveTo>
                  <a:lnTo>
                    <a:pt x="1638298" y="0"/>
                  </a:lnTo>
                  <a:cubicBezTo>
                    <a:pt x="1701425" y="0"/>
                    <a:pt x="1752600" y="51175"/>
                    <a:pt x="1752600" y="114302"/>
                  </a:cubicBezTo>
                  <a:lnTo>
                    <a:pt x="1752600" y="508005"/>
                  </a:lnTo>
                  <a:lnTo>
                    <a:pt x="1752600" y="571498"/>
                  </a:lnTo>
                  <a:lnTo>
                    <a:pt x="1752600" y="1562102"/>
                  </a:lnTo>
                  <a:lnTo>
                    <a:pt x="1752600" y="1625594"/>
                  </a:lnTo>
                  <a:lnTo>
                    <a:pt x="1752600" y="2019298"/>
                  </a:lnTo>
                  <a:cubicBezTo>
                    <a:pt x="1752600" y="2082425"/>
                    <a:pt x="1701425" y="2133600"/>
                    <a:pt x="1638298" y="2133600"/>
                  </a:cubicBezTo>
                  <a:lnTo>
                    <a:pt x="114302" y="2133600"/>
                  </a:lnTo>
                  <a:cubicBezTo>
                    <a:pt x="51175" y="2133600"/>
                    <a:pt x="0" y="2082425"/>
                    <a:pt x="0" y="2019298"/>
                  </a:cubicBezTo>
                  <a:lnTo>
                    <a:pt x="0" y="1625594"/>
                  </a:lnTo>
                  <a:lnTo>
                    <a:pt x="0" y="1562102"/>
                  </a:lnTo>
                  <a:lnTo>
                    <a:pt x="0" y="571498"/>
                  </a:lnTo>
                  <a:lnTo>
                    <a:pt x="0" y="508005"/>
                  </a:lnTo>
                  <a:lnTo>
                    <a:pt x="0" y="114302"/>
                  </a:lnTo>
                  <a:cubicBezTo>
                    <a:pt x="0" y="51175"/>
                    <a:pt x="51175" y="0"/>
                    <a:pt x="114302" y="0"/>
                  </a:cubicBezTo>
                  <a:close/>
                </a:path>
              </a:pathLst>
            </a:custGeom>
            <a:solidFill>
              <a:schemeClr val="bg1"/>
            </a:solidFill>
            <a:ln>
              <a:noFill/>
            </a:ln>
            <a:effectLst>
              <a:outerShdw blurRad="127000" dist="254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extBox 54">
              <a:extLst>
                <a:ext uri="{FF2B5EF4-FFF2-40B4-BE49-F238E27FC236}">
                  <a16:creationId xmlns:a16="http://schemas.microsoft.com/office/drawing/2014/main" id="{57298141-69BB-4676-A658-CDE9F3505F69}"/>
                </a:ext>
              </a:extLst>
            </p:cNvPr>
            <p:cNvSpPr txBox="1"/>
            <p:nvPr/>
          </p:nvSpPr>
          <p:spPr>
            <a:xfrm>
              <a:off x="7633567" y="2445503"/>
              <a:ext cx="1542587" cy="1261884"/>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a:t>
              </a:r>
              <a:endParaRPr lang="en-US" sz="1500" dirty="0">
                <a:solidFill>
                  <a:srgbClr val="454545"/>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a:t>
              </a:r>
            </a:p>
          </p:txBody>
        </p:sp>
      </p:grpSp>
      <p:grpSp>
        <p:nvGrpSpPr>
          <p:cNvPr id="74" name="Group 73">
            <a:extLst>
              <a:ext uri="{FF2B5EF4-FFF2-40B4-BE49-F238E27FC236}">
                <a16:creationId xmlns:a16="http://schemas.microsoft.com/office/drawing/2014/main" id="{FD60DE0F-AC41-43E1-A826-1593EA6432F4}"/>
              </a:ext>
            </a:extLst>
          </p:cNvPr>
          <p:cNvGrpSpPr/>
          <p:nvPr/>
        </p:nvGrpSpPr>
        <p:grpSpPr>
          <a:xfrm>
            <a:off x="5249649" y="2335921"/>
            <a:ext cx="1752600" cy="2133600"/>
            <a:chOff x="5249649" y="2335921"/>
            <a:chExt cx="1752600" cy="2133600"/>
          </a:xfrm>
        </p:grpSpPr>
        <p:sp>
          <p:nvSpPr>
            <p:cNvPr id="44" name="Freeform: Shape 43">
              <a:extLst>
                <a:ext uri="{FF2B5EF4-FFF2-40B4-BE49-F238E27FC236}">
                  <a16:creationId xmlns:a16="http://schemas.microsoft.com/office/drawing/2014/main" id="{77E9FC03-EAA0-48FA-A3B2-922ADE74F965}"/>
                </a:ext>
              </a:extLst>
            </p:cNvPr>
            <p:cNvSpPr/>
            <p:nvPr/>
          </p:nvSpPr>
          <p:spPr>
            <a:xfrm>
              <a:off x="5249649" y="2335921"/>
              <a:ext cx="1752600" cy="2133600"/>
            </a:xfrm>
            <a:custGeom>
              <a:avLst/>
              <a:gdLst>
                <a:gd name="connsiteX0" fmla="*/ 114302 w 1752600"/>
                <a:gd name="connsiteY0" fmla="*/ 0 h 2133600"/>
                <a:gd name="connsiteX1" fmla="*/ 1638298 w 1752600"/>
                <a:gd name="connsiteY1" fmla="*/ 0 h 2133600"/>
                <a:gd name="connsiteX2" fmla="*/ 1752600 w 1752600"/>
                <a:gd name="connsiteY2" fmla="*/ 114302 h 2133600"/>
                <a:gd name="connsiteX3" fmla="*/ 1752600 w 1752600"/>
                <a:gd name="connsiteY3" fmla="*/ 508005 h 2133600"/>
                <a:gd name="connsiteX4" fmla="*/ 1752600 w 1752600"/>
                <a:gd name="connsiteY4" fmla="*/ 571498 h 2133600"/>
                <a:gd name="connsiteX5" fmla="*/ 1752600 w 1752600"/>
                <a:gd name="connsiteY5" fmla="*/ 1562102 h 2133600"/>
                <a:gd name="connsiteX6" fmla="*/ 1752600 w 1752600"/>
                <a:gd name="connsiteY6" fmla="*/ 1625594 h 2133600"/>
                <a:gd name="connsiteX7" fmla="*/ 1752600 w 1752600"/>
                <a:gd name="connsiteY7" fmla="*/ 2019298 h 2133600"/>
                <a:gd name="connsiteX8" fmla="*/ 1638298 w 1752600"/>
                <a:gd name="connsiteY8" fmla="*/ 2133600 h 2133600"/>
                <a:gd name="connsiteX9" fmla="*/ 114302 w 1752600"/>
                <a:gd name="connsiteY9" fmla="*/ 2133600 h 2133600"/>
                <a:gd name="connsiteX10" fmla="*/ 0 w 1752600"/>
                <a:gd name="connsiteY10" fmla="*/ 2019298 h 2133600"/>
                <a:gd name="connsiteX11" fmla="*/ 0 w 1752600"/>
                <a:gd name="connsiteY11" fmla="*/ 1625594 h 2133600"/>
                <a:gd name="connsiteX12" fmla="*/ 0 w 1752600"/>
                <a:gd name="connsiteY12" fmla="*/ 1562102 h 2133600"/>
                <a:gd name="connsiteX13" fmla="*/ 0 w 1752600"/>
                <a:gd name="connsiteY13" fmla="*/ 571498 h 2133600"/>
                <a:gd name="connsiteX14" fmla="*/ 0 w 1752600"/>
                <a:gd name="connsiteY14" fmla="*/ 508005 h 2133600"/>
                <a:gd name="connsiteX15" fmla="*/ 0 w 1752600"/>
                <a:gd name="connsiteY15" fmla="*/ 114302 h 2133600"/>
                <a:gd name="connsiteX16" fmla="*/ 114302 w 1752600"/>
                <a:gd name="connsiteY16" fmla="*/ 0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2600" h="2133600">
                  <a:moveTo>
                    <a:pt x="114302" y="0"/>
                  </a:moveTo>
                  <a:lnTo>
                    <a:pt x="1638298" y="0"/>
                  </a:lnTo>
                  <a:cubicBezTo>
                    <a:pt x="1701425" y="0"/>
                    <a:pt x="1752600" y="51175"/>
                    <a:pt x="1752600" y="114302"/>
                  </a:cubicBezTo>
                  <a:lnTo>
                    <a:pt x="1752600" y="508005"/>
                  </a:lnTo>
                  <a:lnTo>
                    <a:pt x="1752600" y="571498"/>
                  </a:lnTo>
                  <a:lnTo>
                    <a:pt x="1752600" y="1562102"/>
                  </a:lnTo>
                  <a:lnTo>
                    <a:pt x="1752600" y="1625594"/>
                  </a:lnTo>
                  <a:lnTo>
                    <a:pt x="1752600" y="2019298"/>
                  </a:lnTo>
                  <a:cubicBezTo>
                    <a:pt x="1752600" y="2082425"/>
                    <a:pt x="1701425" y="2133600"/>
                    <a:pt x="1638298" y="2133600"/>
                  </a:cubicBezTo>
                  <a:lnTo>
                    <a:pt x="114302" y="2133600"/>
                  </a:lnTo>
                  <a:cubicBezTo>
                    <a:pt x="51175" y="2133600"/>
                    <a:pt x="0" y="2082425"/>
                    <a:pt x="0" y="2019298"/>
                  </a:cubicBezTo>
                  <a:lnTo>
                    <a:pt x="0" y="1625594"/>
                  </a:lnTo>
                  <a:lnTo>
                    <a:pt x="0" y="1562102"/>
                  </a:lnTo>
                  <a:lnTo>
                    <a:pt x="0" y="571498"/>
                  </a:lnTo>
                  <a:lnTo>
                    <a:pt x="0" y="508005"/>
                  </a:lnTo>
                  <a:lnTo>
                    <a:pt x="0" y="114302"/>
                  </a:lnTo>
                  <a:cubicBezTo>
                    <a:pt x="0" y="51175"/>
                    <a:pt x="51175" y="0"/>
                    <a:pt x="114302" y="0"/>
                  </a:cubicBezTo>
                  <a:close/>
                </a:path>
              </a:pathLst>
            </a:custGeom>
            <a:solidFill>
              <a:schemeClr val="bg1"/>
            </a:solidFill>
            <a:ln>
              <a:noFill/>
            </a:ln>
            <a:effectLst>
              <a:outerShdw blurRad="127000" dist="254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a:extLst>
                <a:ext uri="{FF2B5EF4-FFF2-40B4-BE49-F238E27FC236}">
                  <a16:creationId xmlns:a16="http://schemas.microsoft.com/office/drawing/2014/main" id="{0B9AB1B8-A287-4130-8C98-3895F4160DE7}"/>
                </a:ext>
              </a:extLst>
            </p:cNvPr>
            <p:cNvSpPr txBox="1"/>
            <p:nvPr/>
          </p:nvSpPr>
          <p:spPr>
            <a:xfrm>
              <a:off x="5347567" y="2445503"/>
              <a:ext cx="1542587" cy="1261884"/>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a:t>
              </a:r>
              <a:endParaRPr lang="en-US" sz="1500" dirty="0">
                <a:solidFill>
                  <a:srgbClr val="454545"/>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a:t>
              </a:r>
            </a:p>
          </p:txBody>
        </p:sp>
      </p:grpSp>
      <p:grpSp>
        <p:nvGrpSpPr>
          <p:cNvPr id="73" name="Group 72">
            <a:extLst>
              <a:ext uri="{FF2B5EF4-FFF2-40B4-BE49-F238E27FC236}">
                <a16:creationId xmlns:a16="http://schemas.microsoft.com/office/drawing/2014/main" id="{2010ECCF-766D-4077-8865-860961B66EF1}"/>
              </a:ext>
            </a:extLst>
          </p:cNvPr>
          <p:cNvGrpSpPr/>
          <p:nvPr/>
        </p:nvGrpSpPr>
        <p:grpSpPr>
          <a:xfrm>
            <a:off x="2963649" y="2335921"/>
            <a:ext cx="1752600" cy="2133600"/>
            <a:chOff x="2963649" y="2335921"/>
            <a:chExt cx="1752600" cy="2133600"/>
          </a:xfrm>
        </p:grpSpPr>
        <p:sp>
          <p:nvSpPr>
            <p:cNvPr id="22" name="Freeform: Shape 21">
              <a:extLst>
                <a:ext uri="{FF2B5EF4-FFF2-40B4-BE49-F238E27FC236}">
                  <a16:creationId xmlns:a16="http://schemas.microsoft.com/office/drawing/2014/main" id="{D13957F0-161C-478A-B3E4-637DBDEB7F23}"/>
                </a:ext>
              </a:extLst>
            </p:cNvPr>
            <p:cNvSpPr/>
            <p:nvPr/>
          </p:nvSpPr>
          <p:spPr>
            <a:xfrm>
              <a:off x="2963649" y="2335921"/>
              <a:ext cx="1752600" cy="2133600"/>
            </a:xfrm>
            <a:custGeom>
              <a:avLst/>
              <a:gdLst>
                <a:gd name="connsiteX0" fmla="*/ 114302 w 1752600"/>
                <a:gd name="connsiteY0" fmla="*/ 0 h 2133600"/>
                <a:gd name="connsiteX1" fmla="*/ 1638298 w 1752600"/>
                <a:gd name="connsiteY1" fmla="*/ 0 h 2133600"/>
                <a:gd name="connsiteX2" fmla="*/ 1752600 w 1752600"/>
                <a:gd name="connsiteY2" fmla="*/ 114302 h 2133600"/>
                <a:gd name="connsiteX3" fmla="*/ 1752600 w 1752600"/>
                <a:gd name="connsiteY3" fmla="*/ 508005 h 2133600"/>
                <a:gd name="connsiteX4" fmla="*/ 1752600 w 1752600"/>
                <a:gd name="connsiteY4" fmla="*/ 571498 h 2133600"/>
                <a:gd name="connsiteX5" fmla="*/ 1752600 w 1752600"/>
                <a:gd name="connsiteY5" fmla="*/ 1562102 h 2133600"/>
                <a:gd name="connsiteX6" fmla="*/ 1752600 w 1752600"/>
                <a:gd name="connsiteY6" fmla="*/ 1625594 h 2133600"/>
                <a:gd name="connsiteX7" fmla="*/ 1752600 w 1752600"/>
                <a:gd name="connsiteY7" fmla="*/ 2019298 h 2133600"/>
                <a:gd name="connsiteX8" fmla="*/ 1638298 w 1752600"/>
                <a:gd name="connsiteY8" fmla="*/ 2133600 h 2133600"/>
                <a:gd name="connsiteX9" fmla="*/ 114302 w 1752600"/>
                <a:gd name="connsiteY9" fmla="*/ 2133600 h 2133600"/>
                <a:gd name="connsiteX10" fmla="*/ 0 w 1752600"/>
                <a:gd name="connsiteY10" fmla="*/ 2019298 h 2133600"/>
                <a:gd name="connsiteX11" fmla="*/ 0 w 1752600"/>
                <a:gd name="connsiteY11" fmla="*/ 1625594 h 2133600"/>
                <a:gd name="connsiteX12" fmla="*/ 0 w 1752600"/>
                <a:gd name="connsiteY12" fmla="*/ 1562102 h 2133600"/>
                <a:gd name="connsiteX13" fmla="*/ 0 w 1752600"/>
                <a:gd name="connsiteY13" fmla="*/ 571498 h 2133600"/>
                <a:gd name="connsiteX14" fmla="*/ 0 w 1752600"/>
                <a:gd name="connsiteY14" fmla="*/ 508005 h 2133600"/>
                <a:gd name="connsiteX15" fmla="*/ 0 w 1752600"/>
                <a:gd name="connsiteY15" fmla="*/ 114302 h 2133600"/>
                <a:gd name="connsiteX16" fmla="*/ 114302 w 1752600"/>
                <a:gd name="connsiteY16" fmla="*/ 0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2600" h="2133600">
                  <a:moveTo>
                    <a:pt x="114302" y="0"/>
                  </a:moveTo>
                  <a:lnTo>
                    <a:pt x="1638298" y="0"/>
                  </a:lnTo>
                  <a:cubicBezTo>
                    <a:pt x="1701425" y="0"/>
                    <a:pt x="1752600" y="51175"/>
                    <a:pt x="1752600" y="114302"/>
                  </a:cubicBezTo>
                  <a:lnTo>
                    <a:pt x="1752600" y="508005"/>
                  </a:lnTo>
                  <a:lnTo>
                    <a:pt x="1752600" y="571498"/>
                  </a:lnTo>
                  <a:lnTo>
                    <a:pt x="1752600" y="1562102"/>
                  </a:lnTo>
                  <a:lnTo>
                    <a:pt x="1752600" y="1625594"/>
                  </a:lnTo>
                  <a:lnTo>
                    <a:pt x="1752600" y="2019298"/>
                  </a:lnTo>
                  <a:cubicBezTo>
                    <a:pt x="1752600" y="2082425"/>
                    <a:pt x="1701425" y="2133600"/>
                    <a:pt x="1638298" y="2133600"/>
                  </a:cubicBezTo>
                  <a:lnTo>
                    <a:pt x="114302" y="2133600"/>
                  </a:lnTo>
                  <a:cubicBezTo>
                    <a:pt x="51175" y="2133600"/>
                    <a:pt x="0" y="2082425"/>
                    <a:pt x="0" y="2019298"/>
                  </a:cubicBezTo>
                  <a:lnTo>
                    <a:pt x="0" y="1625594"/>
                  </a:lnTo>
                  <a:lnTo>
                    <a:pt x="0" y="1562102"/>
                  </a:lnTo>
                  <a:lnTo>
                    <a:pt x="0" y="571498"/>
                  </a:lnTo>
                  <a:lnTo>
                    <a:pt x="0" y="508005"/>
                  </a:lnTo>
                  <a:lnTo>
                    <a:pt x="0" y="114302"/>
                  </a:lnTo>
                  <a:cubicBezTo>
                    <a:pt x="0" y="51175"/>
                    <a:pt x="51175" y="0"/>
                    <a:pt x="114302" y="0"/>
                  </a:cubicBezTo>
                  <a:close/>
                </a:path>
              </a:pathLst>
            </a:custGeom>
            <a:solidFill>
              <a:schemeClr val="bg1"/>
            </a:solidFill>
            <a:ln>
              <a:noFill/>
            </a:ln>
            <a:effectLst>
              <a:outerShdw blurRad="114300" dist="254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a:extLst>
                <a:ext uri="{FF2B5EF4-FFF2-40B4-BE49-F238E27FC236}">
                  <a16:creationId xmlns:a16="http://schemas.microsoft.com/office/drawing/2014/main" id="{1CE316EF-4272-4710-9C67-18323528C157}"/>
                </a:ext>
              </a:extLst>
            </p:cNvPr>
            <p:cNvSpPr txBox="1"/>
            <p:nvPr/>
          </p:nvSpPr>
          <p:spPr>
            <a:xfrm>
              <a:off x="3061567" y="2445503"/>
              <a:ext cx="1542587" cy="1261884"/>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a:t>
              </a:r>
              <a:endParaRPr lang="en-US" sz="1500" dirty="0">
                <a:solidFill>
                  <a:srgbClr val="454545"/>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a:t>
              </a:r>
            </a:p>
          </p:txBody>
        </p:sp>
      </p:grpSp>
      <p:grpSp>
        <p:nvGrpSpPr>
          <p:cNvPr id="70" name="Group 69">
            <a:extLst>
              <a:ext uri="{FF2B5EF4-FFF2-40B4-BE49-F238E27FC236}">
                <a16:creationId xmlns:a16="http://schemas.microsoft.com/office/drawing/2014/main" id="{5F4166A4-F76F-440F-8A0E-9812065ECBC8}"/>
              </a:ext>
            </a:extLst>
          </p:cNvPr>
          <p:cNvGrpSpPr/>
          <p:nvPr/>
        </p:nvGrpSpPr>
        <p:grpSpPr>
          <a:xfrm>
            <a:off x="677649" y="2335921"/>
            <a:ext cx="1752600" cy="2133600"/>
            <a:chOff x="677649" y="2335921"/>
            <a:chExt cx="1752600" cy="2133600"/>
          </a:xfrm>
        </p:grpSpPr>
        <p:sp>
          <p:nvSpPr>
            <p:cNvPr id="13" name="Freeform: Shape 12">
              <a:extLst>
                <a:ext uri="{FF2B5EF4-FFF2-40B4-BE49-F238E27FC236}">
                  <a16:creationId xmlns:a16="http://schemas.microsoft.com/office/drawing/2014/main" id="{87E14D12-93FB-4920-A3AB-1DCC0DD7D5FD}"/>
                </a:ext>
              </a:extLst>
            </p:cNvPr>
            <p:cNvSpPr/>
            <p:nvPr/>
          </p:nvSpPr>
          <p:spPr>
            <a:xfrm>
              <a:off x="677649" y="2335921"/>
              <a:ext cx="1752600" cy="2133600"/>
            </a:xfrm>
            <a:custGeom>
              <a:avLst/>
              <a:gdLst>
                <a:gd name="connsiteX0" fmla="*/ 114302 w 1752600"/>
                <a:gd name="connsiteY0" fmla="*/ 0 h 2133600"/>
                <a:gd name="connsiteX1" fmla="*/ 1638298 w 1752600"/>
                <a:gd name="connsiteY1" fmla="*/ 0 h 2133600"/>
                <a:gd name="connsiteX2" fmla="*/ 1752600 w 1752600"/>
                <a:gd name="connsiteY2" fmla="*/ 114302 h 2133600"/>
                <a:gd name="connsiteX3" fmla="*/ 1752600 w 1752600"/>
                <a:gd name="connsiteY3" fmla="*/ 508005 h 2133600"/>
                <a:gd name="connsiteX4" fmla="*/ 1752600 w 1752600"/>
                <a:gd name="connsiteY4" fmla="*/ 571498 h 2133600"/>
                <a:gd name="connsiteX5" fmla="*/ 1752600 w 1752600"/>
                <a:gd name="connsiteY5" fmla="*/ 1562102 h 2133600"/>
                <a:gd name="connsiteX6" fmla="*/ 1752600 w 1752600"/>
                <a:gd name="connsiteY6" fmla="*/ 1625594 h 2133600"/>
                <a:gd name="connsiteX7" fmla="*/ 1752600 w 1752600"/>
                <a:gd name="connsiteY7" fmla="*/ 2019298 h 2133600"/>
                <a:gd name="connsiteX8" fmla="*/ 1638298 w 1752600"/>
                <a:gd name="connsiteY8" fmla="*/ 2133600 h 2133600"/>
                <a:gd name="connsiteX9" fmla="*/ 114302 w 1752600"/>
                <a:gd name="connsiteY9" fmla="*/ 2133600 h 2133600"/>
                <a:gd name="connsiteX10" fmla="*/ 0 w 1752600"/>
                <a:gd name="connsiteY10" fmla="*/ 2019298 h 2133600"/>
                <a:gd name="connsiteX11" fmla="*/ 0 w 1752600"/>
                <a:gd name="connsiteY11" fmla="*/ 1625594 h 2133600"/>
                <a:gd name="connsiteX12" fmla="*/ 0 w 1752600"/>
                <a:gd name="connsiteY12" fmla="*/ 1562102 h 2133600"/>
                <a:gd name="connsiteX13" fmla="*/ 0 w 1752600"/>
                <a:gd name="connsiteY13" fmla="*/ 571498 h 2133600"/>
                <a:gd name="connsiteX14" fmla="*/ 0 w 1752600"/>
                <a:gd name="connsiteY14" fmla="*/ 508005 h 2133600"/>
                <a:gd name="connsiteX15" fmla="*/ 0 w 1752600"/>
                <a:gd name="connsiteY15" fmla="*/ 114302 h 2133600"/>
                <a:gd name="connsiteX16" fmla="*/ 114302 w 1752600"/>
                <a:gd name="connsiteY16" fmla="*/ 0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2600" h="2133600">
                  <a:moveTo>
                    <a:pt x="114302" y="0"/>
                  </a:moveTo>
                  <a:lnTo>
                    <a:pt x="1638298" y="0"/>
                  </a:lnTo>
                  <a:cubicBezTo>
                    <a:pt x="1701425" y="0"/>
                    <a:pt x="1752600" y="51175"/>
                    <a:pt x="1752600" y="114302"/>
                  </a:cubicBezTo>
                  <a:lnTo>
                    <a:pt x="1752600" y="508005"/>
                  </a:lnTo>
                  <a:lnTo>
                    <a:pt x="1752600" y="571498"/>
                  </a:lnTo>
                  <a:lnTo>
                    <a:pt x="1752600" y="1562102"/>
                  </a:lnTo>
                  <a:lnTo>
                    <a:pt x="1752600" y="1625594"/>
                  </a:lnTo>
                  <a:lnTo>
                    <a:pt x="1752600" y="2019298"/>
                  </a:lnTo>
                  <a:cubicBezTo>
                    <a:pt x="1752600" y="2082425"/>
                    <a:pt x="1701425" y="2133600"/>
                    <a:pt x="1638298" y="2133600"/>
                  </a:cubicBezTo>
                  <a:lnTo>
                    <a:pt x="114302" y="2133600"/>
                  </a:lnTo>
                  <a:cubicBezTo>
                    <a:pt x="51175" y="2133600"/>
                    <a:pt x="0" y="2082425"/>
                    <a:pt x="0" y="2019298"/>
                  </a:cubicBezTo>
                  <a:lnTo>
                    <a:pt x="0" y="1625594"/>
                  </a:lnTo>
                  <a:lnTo>
                    <a:pt x="0" y="1562102"/>
                  </a:lnTo>
                  <a:lnTo>
                    <a:pt x="0" y="571498"/>
                  </a:lnTo>
                  <a:lnTo>
                    <a:pt x="0" y="508005"/>
                  </a:lnTo>
                  <a:lnTo>
                    <a:pt x="0" y="114302"/>
                  </a:lnTo>
                  <a:cubicBezTo>
                    <a:pt x="0" y="51175"/>
                    <a:pt x="51175" y="0"/>
                    <a:pt x="114302" y="0"/>
                  </a:cubicBezTo>
                  <a:close/>
                </a:path>
              </a:pathLst>
            </a:custGeom>
            <a:solidFill>
              <a:schemeClr val="bg1"/>
            </a:solidFill>
            <a:ln>
              <a:noFill/>
            </a:ln>
            <a:effectLst>
              <a:outerShdw blurRad="127000" dist="254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A20EE974-4577-4949-99E6-BA4F7C6F9E94}"/>
                </a:ext>
              </a:extLst>
            </p:cNvPr>
            <p:cNvSpPr txBox="1"/>
            <p:nvPr/>
          </p:nvSpPr>
          <p:spPr>
            <a:xfrm>
              <a:off x="775567" y="2445503"/>
              <a:ext cx="1542587" cy="1261884"/>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a:t>
              </a:r>
              <a:endParaRPr lang="en-US" sz="1500" dirty="0">
                <a:solidFill>
                  <a:srgbClr val="454545"/>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a:t>
              </a:r>
            </a:p>
          </p:txBody>
        </p:sp>
      </p:grpSp>
      <p:grpSp>
        <p:nvGrpSpPr>
          <p:cNvPr id="71" name="Group 70">
            <a:extLst>
              <a:ext uri="{FF2B5EF4-FFF2-40B4-BE49-F238E27FC236}">
                <a16:creationId xmlns:a16="http://schemas.microsoft.com/office/drawing/2014/main" id="{EADE2CC6-0102-4EE7-B8D6-C193D7A77583}"/>
              </a:ext>
            </a:extLst>
          </p:cNvPr>
          <p:cNvGrpSpPr/>
          <p:nvPr/>
        </p:nvGrpSpPr>
        <p:grpSpPr>
          <a:xfrm>
            <a:off x="677649" y="3783722"/>
            <a:ext cx="1752600" cy="990598"/>
            <a:chOff x="677649" y="3783722"/>
            <a:chExt cx="1752600" cy="990598"/>
          </a:xfrm>
        </p:grpSpPr>
        <p:sp>
          <p:nvSpPr>
            <p:cNvPr id="14" name="Freeform: Shape 13">
              <a:extLst>
                <a:ext uri="{FF2B5EF4-FFF2-40B4-BE49-F238E27FC236}">
                  <a16:creationId xmlns:a16="http://schemas.microsoft.com/office/drawing/2014/main" id="{40223AC3-6C5C-4866-A330-DF649A738127}"/>
                </a:ext>
              </a:extLst>
            </p:cNvPr>
            <p:cNvSpPr/>
            <p:nvPr/>
          </p:nvSpPr>
          <p:spPr>
            <a:xfrm>
              <a:off x="677649" y="3783722"/>
              <a:ext cx="1752600" cy="990598"/>
            </a:xfrm>
            <a:custGeom>
              <a:avLst/>
              <a:gdLst>
                <a:gd name="connsiteX0" fmla="*/ 0 w 1752600"/>
                <a:gd name="connsiteY0" fmla="*/ 0 h 990598"/>
                <a:gd name="connsiteX1" fmla="*/ 1752600 w 1752600"/>
                <a:gd name="connsiteY1" fmla="*/ 0 h 990598"/>
                <a:gd name="connsiteX2" fmla="*/ 1752600 w 1752600"/>
                <a:gd name="connsiteY2" fmla="*/ 114301 h 990598"/>
                <a:gd name="connsiteX3" fmla="*/ 1752600 w 1752600"/>
                <a:gd name="connsiteY3" fmla="*/ 177793 h 990598"/>
                <a:gd name="connsiteX4" fmla="*/ 1752600 w 1752600"/>
                <a:gd name="connsiteY4" fmla="*/ 571497 h 990598"/>
                <a:gd name="connsiteX5" fmla="*/ 1638298 w 1752600"/>
                <a:gd name="connsiteY5" fmla="*/ 685799 h 990598"/>
                <a:gd name="connsiteX6" fmla="*/ 1181099 w 1752600"/>
                <a:gd name="connsiteY6" fmla="*/ 685799 h 990598"/>
                <a:gd name="connsiteX7" fmla="*/ 876300 w 1752600"/>
                <a:gd name="connsiteY7" fmla="*/ 990598 h 990598"/>
                <a:gd name="connsiteX8" fmla="*/ 571501 w 1752600"/>
                <a:gd name="connsiteY8" fmla="*/ 685799 h 990598"/>
                <a:gd name="connsiteX9" fmla="*/ 114302 w 1752600"/>
                <a:gd name="connsiteY9" fmla="*/ 685799 h 990598"/>
                <a:gd name="connsiteX10" fmla="*/ 0 w 1752600"/>
                <a:gd name="connsiteY10" fmla="*/ 571497 h 990598"/>
                <a:gd name="connsiteX11" fmla="*/ 0 w 1752600"/>
                <a:gd name="connsiteY11" fmla="*/ 177793 h 990598"/>
                <a:gd name="connsiteX12" fmla="*/ 0 w 1752600"/>
                <a:gd name="connsiteY12" fmla="*/ 114301 h 990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52600" h="990598">
                  <a:moveTo>
                    <a:pt x="0" y="0"/>
                  </a:moveTo>
                  <a:lnTo>
                    <a:pt x="1752600" y="0"/>
                  </a:lnTo>
                  <a:lnTo>
                    <a:pt x="1752600" y="114301"/>
                  </a:lnTo>
                  <a:lnTo>
                    <a:pt x="1752600" y="177793"/>
                  </a:lnTo>
                  <a:lnTo>
                    <a:pt x="1752600" y="571497"/>
                  </a:lnTo>
                  <a:cubicBezTo>
                    <a:pt x="1752600" y="634624"/>
                    <a:pt x="1701425" y="685799"/>
                    <a:pt x="1638298" y="685799"/>
                  </a:cubicBezTo>
                  <a:lnTo>
                    <a:pt x="1181099" y="685799"/>
                  </a:lnTo>
                  <a:lnTo>
                    <a:pt x="876300" y="990598"/>
                  </a:lnTo>
                  <a:lnTo>
                    <a:pt x="571501" y="685799"/>
                  </a:lnTo>
                  <a:lnTo>
                    <a:pt x="114302" y="685799"/>
                  </a:lnTo>
                  <a:cubicBezTo>
                    <a:pt x="51175" y="685799"/>
                    <a:pt x="0" y="634624"/>
                    <a:pt x="0" y="571497"/>
                  </a:cubicBezTo>
                  <a:lnTo>
                    <a:pt x="0" y="177793"/>
                  </a:lnTo>
                  <a:lnTo>
                    <a:pt x="0" y="114301"/>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E7068EBA-61B2-4BB8-B142-8E7BE480D06D}"/>
                </a:ext>
              </a:extLst>
            </p:cNvPr>
            <p:cNvSpPr txBox="1"/>
            <p:nvPr/>
          </p:nvSpPr>
          <p:spPr>
            <a:xfrm>
              <a:off x="782655" y="3946775"/>
              <a:ext cx="1542587"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OPTION 01</a:t>
              </a:r>
            </a:p>
          </p:txBody>
        </p:sp>
      </p:grpSp>
      <p:sp>
        <p:nvSpPr>
          <p:cNvPr id="18" name="Arc 17">
            <a:extLst>
              <a:ext uri="{FF2B5EF4-FFF2-40B4-BE49-F238E27FC236}">
                <a16:creationId xmlns:a16="http://schemas.microsoft.com/office/drawing/2014/main" id="{6A4EC905-4A60-4C20-A6FD-7AEDC6E54D24}"/>
              </a:ext>
            </a:extLst>
          </p:cNvPr>
          <p:cNvSpPr/>
          <p:nvPr/>
        </p:nvSpPr>
        <p:spPr>
          <a:xfrm rot="19080000">
            <a:off x="1592049" y="1837888"/>
            <a:ext cx="2181771" cy="2181771"/>
          </a:xfrm>
          <a:prstGeom prst="arc">
            <a:avLst/>
          </a:prstGeom>
          <a:ln w="28575">
            <a:solidFill>
              <a:srgbClr val="454545"/>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20" name="TextBox 19">
            <a:extLst>
              <a:ext uri="{FF2B5EF4-FFF2-40B4-BE49-F238E27FC236}">
                <a16:creationId xmlns:a16="http://schemas.microsoft.com/office/drawing/2014/main" id="{7AF8852C-6BA5-4AE7-AEFC-0F3AFA9F696C}"/>
              </a:ext>
            </a:extLst>
          </p:cNvPr>
          <p:cNvSpPr txBox="1"/>
          <p:nvPr/>
        </p:nvSpPr>
        <p:spPr>
          <a:xfrm>
            <a:off x="457200" y="4937373"/>
            <a:ext cx="2179320" cy="1615827"/>
          </a:xfrm>
          <a:prstGeom prst="rect">
            <a:avLst/>
          </a:prstGeom>
          <a:noFill/>
        </p:spPr>
        <p:txBody>
          <a:bodyPr wrap="square" rtlCol="0">
            <a:spAutoFit/>
          </a:bodyPr>
          <a:lstStyle/>
          <a:p>
            <a:pPr marL="342900" indent="-342900">
              <a:buFont typeface="+mj-lt"/>
              <a:buAutoNum type="arabicParenR"/>
            </a:pPr>
            <a:r>
              <a:rPr lang="en-US" sz="1100" dirty="0">
                <a:solidFill>
                  <a:srgbClr val="454545"/>
                </a:solidFill>
                <a:latin typeface="Candara" panose="020E0502030303020204" pitchFamily="34" charset="0"/>
              </a:rPr>
              <a:t>Lorem ipsum dolor sit amet, consectetur adipiscing elit, sed do eiusmod. </a:t>
            </a:r>
          </a:p>
          <a:p>
            <a:pPr marL="342900" indent="-342900">
              <a:buFont typeface="+mj-lt"/>
              <a:buAutoNum type="arabicParenR"/>
            </a:pPr>
            <a:r>
              <a:rPr lang="en-US" sz="1100" dirty="0">
                <a:solidFill>
                  <a:srgbClr val="454545"/>
                </a:solidFill>
                <a:latin typeface="Candara" panose="020E0502030303020204" pitchFamily="34" charset="0"/>
              </a:rPr>
              <a:t>Lorem ipsum dolor sit amet, consectetur adipiscing elit, sed do eiusmod.</a:t>
            </a:r>
          </a:p>
          <a:p>
            <a:pPr marL="342900" indent="-342900">
              <a:buFont typeface="+mj-lt"/>
              <a:buAutoNum type="arabicParenR"/>
            </a:pPr>
            <a:r>
              <a:rPr lang="en-US" sz="1100" dirty="0">
                <a:solidFill>
                  <a:srgbClr val="454545"/>
                </a:solidFill>
                <a:latin typeface="Candara" panose="020E0502030303020204" pitchFamily="34" charset="0"/>
              </a:rPr>
              <a:t>Lorem ipsum dolor sit amet, consectetur adipiscing elit, sed do eiusmod.</a:t>
            </a:r>
          </a:p>
        </p:txBody>
      </p:sp>
      <p:grpSp>
        <p:nvGrpSpPr>
          <p:cNvPr id="72" name="Group 71">
            <a:extLst>
              <a:ext uri="{FF2B5EF4-FFF2-40B4-BE49-F238E27FC236}">
                <a16:creationId xmlns:a16="http://schemas.microsoft.com/office/drawing/2014/main" id="{04F0E9BE-0AAB-418E-9F6A-2757FA921CA5}"/>
              </a:ext>
            </a:extLst>
          </p:cNvPr>
          <p:cNvGrpSpPr/>
          <p:nvPr/>
        </p:nvGrpSpPr>
        <p:grpSpPr>
          <a:xfrm>
            <a:off x="2963649" y="3783722"/>
            <a:ext cx="1752600" cy="990598"/>
            <a:chOff x="2963649" y="3783722"/>
            <a:chExt cx="1752600" cy="990598"/>
          </a:xfrm>
        </p:grpSpPr>
        <p:sp>
          <p:nvSpPr>
            <p:cNvPr id="23" name="Freeform: Shape 22">
              <a:extLst>
                <a:ext uri="{FF2B5EF4-FFF2-40B4-BE49-F238E27FC236}">
                  <a16:creationId xmlns:a16="http://schemas.microsoft.com/office/drawing/2014/main" id="{07F29DAA-14B1-466D-8594-36ADB18694EF}"/>
                </a:ext>
              </a:extLst>
            </p:cNvPr>
            <p:cNvSpPr/>
            <p:nvPr/>
          </p:nvSpPr>
          <p:spPr>
            <a:xfrm>
              <a:off x="2963649" y="3783722"/>
              <a:ext cx="1752600" cy="990598"/>
            </a:xfrm>
            <a:custGeom>
              <a:avLst/>
              <a:gdLst>
                <a:gd name="connsiteX0" fmla="*/ 0 w 1752600"/>
                <a:gd name="connsiteY0" fmla="*/ 0 h 990598"/>
                <a:gd name="connsiteX1" fmla="*/ 1752600 w 1752600"/>
                <a:gd name="connsiteY1" fmla="*/ 0 h 990598"/>
                <a:gd name="connsiteX2" fmla="*/ 1752600 w 1752600"/>
                <a:gd name="connsiteY2" fmla="*/ 114301 h 990598"/>
                <a:gd name="connsiteX3" fmla="*/ 1752600 w 1752600"/>
                <a:gd name="connsiteY3" fmla="*/ 177793 h 990598"/>
                <a:gd name="connsiteX4" fmla="*/ 1752600 w 1752600"/>
                <a:gd name="connsiteY4" fmla="*/ 571497 h 990598"/>
                <a:gd name="connsiteX5" fmla="*/ 1638298 w 1752600"/>
                <a:gd name="connsiteY5" fmla="*/ 685799 h 990598"/>
                <a:gd name="connsiteX6" fmla="*/ 1181099 w 1752600"/>
                <a:gd name="connsiteY6" fmla="*/ 685799 h 990598"/>
                <a:gd name="connsiteX7" fmla="*/ 876300 w 1752600"/>
                <a:gd name="connsiteY7" fmla="*/ 990598 h 990598"/>
                <a:gd name="connsiteX8" fmla="*/ 571501 w 1752600"/>
                <a:gd name="connsiteY8" fmla="*/ 685799 h 990598"/>
                <a:gd name="connsiteX9" fmla="*/ 114302 w 1752600"/>
                <a:gd name="connsiteY9" fmla="*/ 685799 h 990598"/>
                <a:gd name="connsiteX10" fmla="*/ 0 w 1752600"/>
                <a:gd name="connsiteY10" fmla="*/ 571497 h 990598"/>
                <a:gd name="connsiteX11" fmla="*/ 0 w 1752600"/>
                <a:gd name="connsiteY11" fmla="*/ 177793 h 990598"/>
                <a:gd name="connsiteX12" fmla="*/ 0 w 1752600"/>
                <a:gd name="connsiteY12" fmla="*/ 114301 h 990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52600" h="990598">
                  <a:moveTo>
                    <a:pt x="0" y="0"/>
                  </a:moveTo>
                  <a:lnTo>
                    <a:pt x="1752600" y="0"/>
                  </a:lnTo>
                  <a:lnTo>
                    <a:pt x="1752600" y="114301"/>
                  </a:lnTo>
                  <a:lnTo>
                    <a:pt x="1752600" y="177793"/>
                  </a:lnTo>
                  <a:lnTo>
                    <a:pt x="1752600" y="571497"/>
                  </a:lnTo>
                  <a:cubicBezTo>
                    <a:pt x="1752600" y="634624"/>
                    <a:pt x="1701425" y="685799"/>
                    <a:pt x="1638298" y="685799"/>
                  </a:cubicBezTo>
                  <a:lnTo>
                    <a:pt x="1181099" y="685799"/>
                  </a:lnTo>
                  <a:lnTo>
                    <a:pt x="876300" y="990598"/>
                  </a:lnTo>
                  <a:lnTo>
                    <a:pt x="571501" y="685799"/>
                  </a:lnTo>
                  <a:lnTo>
                    <a:pt x="114302" y="685799"/>
                  </a:lnTo>
                  <a:cubicBezTo>
                    <a:pt x="51175" y="685799"/>
                    <a:pt x="0" y="634624"/>
                    <a:pt x="0" y="571497"/>
                  </a:cubicBezTo>
                  <a:lnTo>
                    <a:pt x="0" y="177793"/>
                  </a:lnTo>
                  <a:lnTo>
                    <a:pt x="0" y="114301"/>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887D0A05-72F2-4B20-AE3B-C2091EB5A569}"/>
                </a:ext>
              </a:extLst>
            </p:cNvPr>
            <p:cNvSpPr txBox="1"/>
            <p:nvPr/>
          </p:nvSpPr>
          <p:spPr>
            <a:xfrm>
              <a:off x="3068655" y="3946775"/>
              <a:ext cx="1542587"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OPTION 02</a:t>
              </a:r>
            </a:p>
          </p:txBody>
        </p:sp>
      </p:grpSp>
      <p:sp>
        <p:nvSpPr>
          <p:cNvPr id="25" name="Arc 24">
            <a:extLst>
              <a:ext uri="{FF2B5EF4-FFF2-40B4-BE49-F238E27FC236}">
                <a16:creationId xmlns:a16="http://schemas.microsoft.com/office/drawing/2014/main" id="{20F243BE-7011-4786-9153-89A1F53509E0}"/>
              </a:ext>
            </a:extLst>
          </p:cNvPr>
          <p:cNvSpPr/>
          <p:nvPr/>
        </p:nvSpPr>
        <p:spPr>
          <a:xfrm rot="19080000">
            <a:off x="3878049" y="1837888"/>
            <a:ext cx="2181771" cy="2181771"/>
          </a:xfrm>
          <a:prstGeom prst="arc">
            <a:avLst/>
          </a:prstGeom>
          <a:ln w="28575">
            <a:solidFill>
              <a:srgbClr val="454545"/>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27" name="TextBox 26">
            <a:extLst>
              <a:ext uri="{FF2B5EF4-FFF2-40B4-BE49-F238E27FC236}">
                <a16:creationId xmlns:a16="http://schemas.microsoft.com/office/drawing/2014/main" id="{9F9436AE-7D33-44A4-B167-F9959C3B4E36}"/>
              </a:ext>
            </a:extLst>
          </p:cNvPr>
          <p:cNvSpPr txBox="1"/>
          <p:nvPr/>
        </p:nvSpPr>
        <p:spPr>
          <a:xfrm>
            <a:off x="2743200" y="4937373"/>
            <a:ext cx="2179320" cy="1615827"/>
          </a:xfrm>
          <a:prstGeom prst="rect">
            <a:avLst/>
          </a:prstGeom>
          <a:noFill/>
        </p:spPr>
        <p:txBody>
          <a:bodyPr wrap="square" rtlCol="0">
            <a:spAutoFit/>
          </a:bodyPr>
          <a:lstStyle/>
          <a:p>
            <a:pPr marL="342900" indent="-342900">
              <a:buFont typeface="+mj-lt"/>
              <a:buAutoNum type="arabicParenR"/>
            </a:pPr>
            <a:r>
              <a:rPr lang="en-US" sz="1100" dirty="0">
                <a:solidFill>
                  <a:srgbClr val="454545"/>
                </a:solidFill>
                <a:latin typeface="Candara" panose="020E0502030303020204" pitchFamily="34" charset="0"/>
              </a:rPr>
              <a:t>Lorem ipsum dolor sit amet, consectetur adipiscing elit, sed do eiusmod. </a:t>
            </a:r>
          </a:p>
          <a:p>
            <a:pPr marL="342900" indent="-342900">
              <a:buFont typeface="+mj-lt"/>
              <a:buAutoNum type="arabicParenR"/>
            </a:pPr>
            <a:r>
              <a:rPr lang="en-US" sz="1100" dirty="0">
                <a:solidFill>
                  <a:srgbClr val="454545"/>
                </a:solidFill>
                <a:latin typeface="Candara" panose="020E0502030303020204" pitchFamily="34" charset="0"/>
              </a:rPr>
              <a:t>Lorem ipsum dolor sit amet, consectetur adipiscing elit, sed do eiusmod.</a:t>
            </a:r>
          </a:p>
          <a:p>
            <a:pPr marL="342900" indent="-342900">
              <a:buFont typeface="+mj-lt"/>
              <a:buAutoNum type="arabicParenR"/>
            </a:pPr>
            <a:r>
              <a:rPr lang="en-US" sz="1100" dirty="0">
                <a:solidFill>
                  <a:srgbClr val="454545"/>
                </a:solidFill>
                <a:latin typeface="Candara" panose="020E0502030303020204" pitchFamily="34" charset="0"/>
              </a:rPr>
              <a:t>Lorem ipsum dolor sit amet, consectetur adipiscing elit, sed do eiusmod.</a:t>
            </a:r>
          </a:p>
        </p:txBody>
      </p:sp>
      <p:grpSp>
        <p:nvGrpSpPr>
          <p:cNvPr id="75" name="Group 74">
            <a:extLst>
              <a:ext uri="{FF2B5EF4-FFF2-40B4-BE49-F238E27FC236}">
                <a16:creationId xmlns:a16="http://schemas.microsoft.com/office/drawing/2014/main" id="{596A5EF5-DF73-447D-BBA5-0903F5426CF9}"/>
              </a:ext>
            </a:extLst>
          </p:cNvPr>
          <p:cNvGrpSpPr/>
          <p:nvPr/>
        </p:nvGrpSpPr>
        <p:grpSpPr>
          <a:xfrm>
            <a:off x="5249649" y="3783722"/>
            <a:ext cx="1752600" cy="990598"/>
            <a:chOff x="5249649" y="3783722"/>
            <a:chExt cx="1752600" cy="990598"/>
          </a:xfrm>
        </p:grpSpPr>
        <p:sp>
          <p:nvSpPr>
            <p:cNvPr id="45" name="Freeform: Shape 44">
              <a:extLst>
                <a:ext uri="{FF2B5EF4-FFF2-40B4-BE49-F238E27FC236}">
                  <a16:creationId xmlns:a16="http://schemas.microsoft.com/office/drawing/2014/main" id="{E751F970-2772-4F51-BDB7-0FB6FF4FB61A}"/>
                </a:ext>
              </a:extLst>
            </p:cNvPr>
            <p:cNvSpPr/>
            <p:nvPr/>
          </p:nvSpPr>
          <p:spPr>
            <a:xfrm>
              <a:off x="5249649" y="3783722"/>
              <a:ext cx="1752600" cy="990598"/>
            </a:xfrm>
            <a:custGeom>
              <a:avLst/>
              <a:gdLst>
                <a:gd name="connsiteX0" fmla="*/ 0 w 1752600"/>
                <a:gd name="connsiteY0" fmla="*/ 0 h 990598"/>
                <a:gd name="connsiteX1" fmla="*/ 1752600 w 1752600"/>
                <a:gd name="connsiteY1" fmla="*/ 0 h 990598"/>
                <a:gd name="connsiteX2" fmla="*/ 1752600 w 1752600"/>
                <a:gd name="connsiteY2" fmla="*/ 114301 h 990598"/>
                <a:gd name="connsiteX3" fmla="*/ 1752600 w 1752600"/>
                <a:gd name="connsiteY3" fmla="*/ 177793 h 990598"/>
                <a:gd name="connsiteX4" fmla="*/ 1752600 w 1752600"/>
                <a:gd name="connsiteY4" fmla="*/ 571497 h 990598"/>
                <a:gd name="connsiteX5" fmla="*/ 1638298 w 1752600"/>
                <a:gd name="connsiteY5" fmla="*/ 685799 h 990598"/>
                <a:gd name="connsiteX6" fmla="*/ 1181099 w 1752600"/>
                <a:gd name="connsiteY6" fmla="*/ 685799 h 990598"/>
                <a:gd name="connsiteX7" fmla="*/ 876300 w 1752600"/>
                <a:gd name="connsiteY7" fmla="*/ 990598 h 990598"/>
                <a:gd name="connsiteX8" fmla="*/ 571501 w 1752600"/>
                <a:gd name="connsiteY8" fmla="*/ 685799 h 990598"/>
                <a:gd name="connsiteX9" fmla="*/ 114302 w 1752600"/>
                <a:gd name="connsiteY9" fmla="*/ 685799 h 990598"/>
                <a:gd name="connsiteX10" fmla="*/ 0 w 1752600"/>
                <a:gd name="connsiteY10" fmla="*/ 571497 h 990598"/>
                <a:gd name="connsiteX11" fmla="*/ 0 w 1752600"/>
                <a:gd name="connsiteY11" fmla="*/ 177793 h 990598"/>
                <a:gd name="connsiteX12" fmla="*/ 0 w 1752600"/>
                <a:gd name="connsiteY12" fmla="*/ 114301 h 990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52600" h="990598">
                  <a:moveTo>
                    <a:pt x="0" y="0"/>
                  </a:moveTo>
                  <a:lnTo>
                    <a:pt x="1752600" y="0"/>
                  </a:lnTo>
                  <a:lnTo>
                    <a:pt x="1752600" y="114301"/>
                  </a:lnTo>
                  <a:lnTo>
                    <a:pt x="1752600" y="177793"/>
                  </a:lnTo>
                  <a:lnTo>
                    <a:pt x="1752600" y="571497"/>
                  </a:lnTo>
                  <a:cubicBezTo>
                    <a:pt x="1752600" y="634624"/>
                    <a:pt x="1701425" y="685799"/>
                    <a:pt x="1638298" y="685799"/>
                  </a:cubicBezTo>
                  <a:lnTo>
                    <a:pt x="1181099" y="685799"/>
                  </a:lnTo>
                  <a:lnTo>
                    <a:pt x="876300" y="990598"/>
                  </a:lnTo>
                  <a:lnTo>
                    <a:pt x="571501" y="685799"/>
                  </a:lnTo>
                  <a:lnTo>
                    <a:pt x="114302" y="685799"/>
                  </a:lnTo>
                  <a:cubicBezTo>
                    <a:pt x="51175" y="685799"/>
                    <a:pt x="0" y="634624"/>
                    <a:pt x="0" y="571497"/>
                  </a:cubicBezTo>
                  <a:lnTo>
                    <a:pt x="0" y="177793"/>
                  </a:lnTo>
                  <a:lnTo>
                    <a:pt x="0" y="114301"/>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extBox 45">
              <a:extLst>
                <a:ext uri="{FF2B5EF4-FFF2-40B4-BE49-F238E27FC236}">
                  <a16:creationId xmlns:a16="http://schemas.microsoft.com/office/drawing/2014/main" id="{7452B192-48FB-414E-B5F7-4E43A376CC71}"/>
                </a:ext>
              </a:extLst>
            </p:cNvPr>
            <p:cNvSpPr txBox="1"/>
            <p:nvPr/>
          </p:nvSpPr>
          <p:spPr>
            <a:xfrm>
              <a:off x="5354655" y="3946775"/>
              <a:ext cx="1542587"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OPTION 03</a:t>
              </a:r>
            </a:p>
          </p:txBody>
        </p:sp>
      </p:grpSp>
      <p:sp>
        <p:nvSpPr>
          <p:cNvPr id="47" name="Arc 46">
            <a:extLst>
              <a:ext uri="{FF2B5EF4-FFF2-40B4-BE49-F238E27FC236}">
                <a16:creationId xmlns:a16="http://schemas.microsoft.com/office/drawing/2014/main" id="{FDE173B9-4EA5-4A69-829F-84C3885E5C55}"/>
              </a:ext>
            </a:extLst>
          </p:cNvPr>
          <p:cNvSpPr/>
          <p:nvPr/>
        </p:nvSpPr>
        <p:spPr>
          <a:xfrm rot="19080000">
            <a:off x="6164049" y="1837888"/>
            <a:ext cx="2181771" cy="2181771"/>
          </a:xfrm>
          <a:prstGeom prst="arc">
            <a:avLst/>
          </a:prstGeom>
          <a:ln w="28575">
            <a:solidFill>
              <a:srgbClr val="454545"/>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49" name="TextBox 48">
            <a:extLst>
              <a:ext uri="{FF2B5EF4-FFF2-40B4-BE49-F238E27FC236}">
                <a16:creationId xmlns:a16="http://schemas.microsoft.com/office/drawing/2014/main" id="{B22C9192-5F71-4375-8449-7CE3A86F42DA}"/>
              </a:ext>
            </a:extLst>
          </p:cNvPr>
          <p:cNvSpPr txBox="1"/>
          <p:nvPr/>
        </p:nvSpPr>
        <p:spPr>
          <a:xfrm>
            <a:off x="5029200" y="4937373"/>
            <a:ext cx="2179320" cy="1615827"/>
          </a:xfrm>
          <a:prstGeom prst="rect">
            <a:avLst/>
          </a:prstGeom>
          <a:noFill/>
        </p:spPr>
        <p:txBody>
          <a:bodyPr wrap="square" rtlCol="0">
            <a:spAutoFit/>
          </a:bodyPr>
          <a:lstStyle/>
          <a:p>
            <a:pPr marL="342900" indent="-342900">
              <a:buFont typeface="+mj-lt"/>
              <a:buAutoNum type="arabicParenR"/>
            </a:pPr>
            <a:r>
              <a:rPr lang="en-US" sz="1100" dirty="0">
                <a:solidFill>
                  <a:srgbClr val="454545"/>
                </a:solidFill>
                <a:latin typeface="Candara" panose="020E0502030303020204" pitchFamily="34" charset="0"/>
              </a:rPr>
              <a:t>Lorem ipsum dolor sit amet, consectetur adipiscing elit, sed do eiusmod. </a:t>
            </a:r>
          </a:p>
          <a:p>
            <a:pPr marL="342900" indent="-342900">
              <a:buFont typeface="+mj-lt"/>
              <a:buAutoNum type="arabicParenR"/>
            </a:pPr>
            <a:r>
              <a:rPr lang="en-US" sz="1100" dirty="0">
                <a:solidFill>
                  <a:srgbClr val="454545"/>
                </a:solidFill>
                <a:latin typeface="Candara" panose="020E0502030303020204" pitchFamily="34" charset="0"/>
              </a:rPr>
              <a:t>Lorem ipsum dolor sit amet, consectetur adipiscing elit, sed do eiusmod.</a:t>
            </a:r>
          </a:p>
          <a:p>
            <a:pPr marL="342900" indent="-342900">
              <a:buFont typeface="+mj-lt"/>
              <a:buAutoNum type="arabicParenR"/>
            </a:pPr>
            <a:r>
              <a:rPr lang="en-US" sz="1100" dirty="0">
                <a:solidFill>
                  <a:srgbClr val="454545"/>
                </a:solidFill>
                <a:latin typeface="Candara" panose="020E0502030303020204" pitchFamily="34" charset="0"/>
              </a:rPr>
              <a:t>Lorem ipsum dolor sit amet, consectetur adipiscing elit, sed do eiusmod.</a:t>
            </a:r>
          </a:p>
        </p:txBody>
      </p:sp>
      <p:grpSp>
        <p:nvGrpSpPr>
          <p:cNvPr id="77" name="Group 76">
            <a:extLst>
              <a:ext uri="{FF2B5EF4-FFF2-40B4-BE49-F238E27FC236}">
                <a16:creationId xmlns:a16="http://schemas.microsoft.com/office/drawing/2014/main" id="{EDB84369-6070-42DA-8153-A5E66ED22F00}"/>
              </a:ext>
            </a:extLst>
          </p:cNvPr>
          <p:cNvGrpSpPr/>
          <p:nvPr/>
        </p:nvGrpSpPr>
        <p:grpSpPr>
          <a:xfrm>
            <a:off x="7535649" y="3783722"/>
            <a:ext cx="1752600" cy="990598"/>
            <a:chOff x="7535649" y="3783722"/>
            <a:chExt cx="1752600" cy="990598"/>
          </a:xfrm>
        </p:grpSpPr>
        <p:sp>
          <p:nvSpPr>
            <p:cNvPr id="52" name="Freeform: Shape 51">
              <a:extLst>
                <a:ext uri="{FF2B5EF4-FFF2-40B4-BE49-F238E27FC236}">
                  <a16:creationId xmlns:a16="http://schemas.microsoft.com/office/drawing/2014/main" id="{058E58B7-8633-4948-B5F0-31D20D8A7FCC}"/>
                </a:ext>
              </a:extLst>
            </p:cNvPr>
            <p:cNvSpPr/>
            <p:nvPr/>
          </p:nvSpPr>
          <p:spPr>
            <a:xfrm>
              <a:off x="7535649" y="3783722"/>
              <a:ext cx="1752600" cy="990598"/>
            </a:xfrm>
            <a:custGeom>
              <a:avLst/>
              <a:gdLst>
                <a:gd name="connsiteX0" fmla="*/ 0 w 1752600"/>
                <a:gd name="connsiteY0" fmla="*/ 0 h 990598"/>
                <a:gd name="connsiteX1" fmla="*/ 1752600 w 1752600"/>
                <a:gd name="connsiteY1" fmla="*/ 0 h 990598"/>
                <a:gd name="connsiteX2" fmla="*/ 1752600 w 1752600"/>
                <a:gd name="connsiteY2" fmla="*/ 114301 h 990598"/>
                <a:gd name="connsiteX3" fmla="*/ 1752600 w 1752600"/>
                <a:gd name="connsiteY3" fmla="*/ 177793 h 990598"/>
                <a:gd name="connsiteX4" fmla="*/ 1752600 w 1752600"/>
                <a:gd name="connsiteY4" fmla="*/ 571497 h 990598"/>
                <a:gd name="connsiteX5" fmla="*/ 1638298 w 1752600"/>
                <a:gd name="connsiteY5" fmla="*/ 685799 h 990598"/>
                <a:gd name="connsiteX6" fmla="*/ 1181099 w 1752600"/>
                <a:gd name="connsiteY6" fmla="*/ 685799 h 990598"/>
                <a:gd name="connsiteX7" fmla="*/ 876300 w 1752600"/>
                <a:gd name="connsiteY7" fmla="*/ 990598 h 990598"/>
                <a:gd name="connsiteX8" fmla="*/ 571501 w 1752600"/>
                <a:gd name="connsiteY8" fmla="*/ 685799 h 990598"/>
                <a:gd name="connsiteX9" fmla="*/ 114302 w 1752600"/>
                <a:gd name="connsiteY9" fmla="*/ 685799 h 990598"/>
                <a:gd name="connsiteX10" fmla="*/ 0 w 1752600"/>
                <a:gd name="connsiteY10" fmla="*/ 571497 h 990598"/>
                <a:gd name="connsiteX11" fmla="*/ 0 w 1752600"/>
                <a:gd name="connsiteY11" fmla="*/ 177793 h 990598"/>
                <a:gd name="connsiteX12" fmla="*/ 0 w 1752600"/>
                <a:gd name="connsiteY12" fmla="*/ 114301 h 990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52600" h="990598">
                  <a:moveTo>
                    <a:pt x="0" y="0"/>
                  </a:moveTo>
                  <a:lnTo>
                    <a:pt x="1752600" y="0"/>
                  </a:lnTo>
                  <a:lnTo>
                    <a:pt x="1752600" y="114301"/>
                  </a:lnTo>
                  <a:lnTo>
                    <a:pt x="1752600" y="177793"/>
                  </a:lnTo>
                  <a:lnTo>
                    <a:pt x="1752600" y="571497"/>
                  </a:lnTo>
                  <a:cubicBezTo>
                    <a:pt x="1752600" y="634624"/>
                    <a:pt x="1701425" y="685799"/>
                    <a:pt x="1638298" y="685799"/>
                  </a:cubicBezTo>
                  <a:lnTo>
                    <a:pt x="1181099" y="685799"/>
                  </a:lnTo>
                  <a:lnTo>
                    <a:pt x="876300" y="990598"/>
                  </a:lnTo>
                  <a:lnTo>
                    <a:pt x="571501" y="685799"/>
                  </a:lnTo>
                  <a:lnTo>
                    <a:pt x="114302" y="685799"/>
                  </a:lnTo>
                  <a:cubicBezTo>
                    <a:pt x="51175" y="685799"/>
                    <a:pt x="0" y="634624"/>
                    <a:pt x="0" y="571497"/>
                  </a:cubicBezTo>
                  <a:lnTo>
                    <a:pt x="0" y="177793"/>
                  </a:lnTo>
                  <a:lnTo>
                    <a:pt x="0" y="114301"/>
                  </a:ln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a:extLst>
                <a:ext uri="{FF2B5EF4-FFF2-40B4-BE49-F238E27FC236}">
                  <a16:creationId xmlns:a16="http://schemas.microsoft.com/office/drawing/2014/main" id="{2C209F02-7757-4E3B-A962-19D2513D7544}"/>
                </a:ext>
              </a:extLst>
            </p:cNvPr>
            <p:cNvSpPr txBox="1"/>
            <p:nvPr/>
          </p:nvSpPr>
          <p:spPr>
            <a:xfrm>
              <a:off x="7640655" y="3946775"/>
              <a:ext cx="1542587"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OPTION 04</a:t>
              </a:r>
            </a:p>
          </p:txBody>
        </p:sp>
      </p:grpSp>
      <p:sp>
        <p:nvSpPr>
          <p:cNvPr id="54" name="Arc 53">
            <a:extLst>
              <a:ext uri="{FF2B5EF4-FFF2-40B4-BE49-F238E27FC236}">
                <a16:creationId xmlns:a16="http://schemas.microsoft.com/office/drawing/2014/main" id="{1B5ECD7E-95C3-4BDE-814A-D2967A4B5590}"/>
              </a:ext>
            </a:extLst>
          </p:cNvPr>
          <p:cNvSpPr/>
          <p:nvPr/>
        </p:nvSpPr>
        <p:spPr>
          <a:xfrm rot="19080000">
            <a:off x="8450049" y="1837888"/>
            <a:ext cx="2181771" cy="2181771"/>
          </a:xfrm>
          <a:prstGeom prst="arc">
            <a:avLst/>
          </a:prstGeom>
          <a:ln w="28575">
            <a:solidFill>
              <a:srgbClr val="454545"/>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56" name="TextBox 55">
            <a:extLst>
              <a:ext uri="{FF2B5EF4-FFF2-40B4-BE49-F238E27FC236}">
                <a16:creationId xmlns:a16="http://schemas.microsoft.com/office/drawing/2014/main" id="{B864555F-AF0C-498E-8A5E-FE424196F33F}"/>
              </a:ext>
            </a:extLst>
          </p:cNvPr>
          <p:cNvSpPr txBox="1"/>
          <p:nvPr/>
        </p:nvSpPr>
        <p:spPr>
          <a:xfrm>
            <a:off x="7315200" y="4937373"/>
            <a:ext cx="2179320" cy="1615827"/>
          </a:xfrm>
          <a:prstGeom prst="rect">
            <a:avLst/>
          </a:prstGeom>
          <a:noFill/>
        </p:spPr>
        <p:txBody>
          <a:bodyPr wrap="square" rtlCol="0">
            <a:spAutoFit/>
          </a:bodyPr>
          <a:lstStyle/>
          <a:p>
            <a:pPr marL="342900" indent="-342900">
              <a:buFont typeface="+mj-lt"/>
              <a:buAutoNum type="arabicParenR"/>
            </a:pPr>
            <a:r>
              <a:rPr lang="en-US" sz="1100" dirty="0">
                <a:solidFill>
                  <a:srgbClr val="454545"/>
                </a:solidFill>
                <a:latin typeface="Candara" panose="020E0502030303020204" pitchFamily="34" charset="0"/>
              </a:rPr>
              <a:t>Lorem ipsum dolor sit amet, consectetur adipiscing elit, sed do eiusmod. </a:t>
            </a:r>
          </a:p>
          <a:p>
            <a:pPr marL="342900" indent="-342900">
              <a:buFont typeface="+mj-lt"/>
              <a:buAutoNum type="arabicParenR"/>
            </a:pPr>
            <a:r>
              <a:rPr lang="en-US" sz="1100" dirty="0">
                <a:solidFill>
                  <a:srgbClr val="454545"/>
                </a:solidFill>
                <a:latin typeface="Candara" panose="020E0502030303020204" pitchFamily="34" charset="0"/>
              </a:rPr>
              <a:t>Lorem ipsum dolor sit amet, consectetur adipiscing elit, sed do eiusmod.</a:t>
            </a:r>
          </a:p>
          <a:p>
            <a:pPr marL="342900" indent="-342900">
              <a:buFont typeface="+mj-lt"/>
              <a:buAutoNum type="arabicParenR"/>
            </a:pPr>
            <a:r>
              <a:rPr lang="en-US" sz="1100" dirty="0">
                <a:solidFill>
                  <a:srgbClr val="454545"/>
                </a:solidFill>
                <a:latin typeface="Candara" panose="020E0502030303020204" pitchFamily="34" charset="0"/>
              </a:rPr>
              <a:t>Lorem ipsum dolor sit amet, consectetur adipiscing elit, sed do eiusmod.</a:t>
            </a:r>
          </a:p>
        </p:txBody>
      </p:sp>
      <p:grpSp>
        <p:nvGrpSpPr>
          <p:cNvPr id="79" name="Group 78">
            <a:extLst>
              <a:ext uri="{FF2B5EF4-FFF2-40B4-BE49-F238E27FC236}">
                <a16:creationId xmlns:a16="http://schemas.microsoft.com/office/drawing/2014/main" id="{B55A4202-21B9-44EA-BEB5-E202C3925456}"/>
              </a:ext>
            </a:extLst>
          </p:cNvPr>
          <p:cNvGrpSpPr/>
          <p:nvPr/>
        </p:nvGrpSpPr>
        <p:grpSpPr>
          <a:xfrm>
            <a:off x="9821649" y="3783722"/>
            <a:ext cx="1752600" cy="990598"/>
            <a:chOff x="9821649" y="3783722"/>
            <a:chExt cx="1752600" cy="990598"/>
          </a:xfrm>
        </p:grpSpPr>
        <p:sp>
          <p:nvSpPr>
            <p:cNvPr id="59" name="Freeform: Shape 58">
              <a:extLst>
                <a:ext uri="{FF2B5EF4-FFF2-40B4-BE49-F238E27FC236}">
                  <a16:creationId xmlns:a16="http://schemas.microsoft.com/office/drawing/2014/main" id="{1D589B7B-3130-448F-B5BE-CD25DBD76E37}"/>
                </a:ext>
              </a:extLst>
            </p:cNvPr>
            <p:cNvSpPr/>
            <p:nvPr/>
          </p:nvSpPr>
          <p:spPr>
            <a:xfrm>
              <a:off x="9821649" y="3783722"/>
              <a:ext cx="1752600" cy="990598"/>
            </a:xfrm>
            <a:custGeom>
              <a:avLst/>
              <a:gdLst>
                <a:gd name="connsiteX0" fmla="*/ 0 w 1752600"/>
                <a:gd name="connsiteY0" fmla="*/ 0 h 990598"/>
                <a:gd name="connsiteX1" fmla="*/ 1752600 w 1752600"/>
                <a:gd name="connsiteY1" fmla="*/ 0 h 990598"/>
                <a:gd name="connsiteX2" fmla="*/ 1752600 w 1752600"/>
                <a:gd name="connsiteY2" fmla="*/ 114301 h 990598"/>
                <a:gd name="connsiteX3" fmla="*/ 1752600 w 1752600"/>
                <a:gd name="connsiteY3" fmla="*/ 177793 h 990598"/>
                <a:gd name="connsiteX4" fmla="*/ 1752600 w 1752600"/>
                <a:gd name="connsiteY4" fmla="*/ 571497 h 990598"/>
                <a:gd name="connsiteX5" fmla="*/ 1638298 w 1752600"/>
                <a:gd name="connsiteY5" fmla="*/ 685799 h 990598"/>
                <a:gd name="connsiteX6" fmla="*/ 1181099 w 1752600"/>
                <a:gd name="connsiteY6" fmla="*/ 685799 h 990598"/>
                <a:gd name="connsiteX7" fmla="*/ 876300 w 1752600"/>
                <a:gd name="connsiteY7" fmla="*/ 990598 h 990598"/>
                <a:gd name="connsiteX8" fmla="*/ 571501 w 1752600"/>
                <a:gd name="connsiteY8" fmla="*/ 685799 h 990598"/>
                <a:gd name="connsiteX9" fmla="*/ 114302 w 1752600"/>
                <a:gd name="connsiteY9" fmla="*/ 685799 h 990598"/>
                <a:gd name="connsiteX10" fmla="*/ 0 w 1752600"/>
                <a:gd name="connsiteY10" fmla="*/ 571497 h 990598"/>
                <a:gd name="connsiteX11" fmla="*/ 0 w 1752600"/>
                <a:gd name="connsiteY11" fmla="*/ 177793 h 990598"/>
                <a:gd name="connsiteX12" fmla="*/ 0 w 1752600"/>
                <a:gd name="connsiteY12" fmla="*/ 114301 h 990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52600" h="990598">
                  <a:moveTo>
                    <a:pt x="0" y="0"/>
                  </a:moveTo>
                  <a:lnTo>
                    <a:pt x="1752600" y="0"/>
                  </a:lnTo>
                  <a:lnTo>
                    <a:pt x="1752600" y="114301"/>
                  </a:lnTo>
                  <a:lnTo>
                    <a:pt x="1752600" y="177793"/>
                  </a:lnTo>
                  <a:lnTo>
                    <a:pt x="1752600" y="571497"/>
                  </a:lnTo>
                  <a:cubicBezTo>
                    <a:pt x="1752600" y="634624"/>
                    <a:pt x="1701425" y="685799"/>
                    <a:pt x="1638298" y="685799"/>
                  </a:cubicBezTo>
                  <a:lnTo>
                    <a:pt x="1181099" y="685799"/>
                  </a:lnTo>
                  <a:lnTo>
                    <a:pt x="876300" y="990598"/>
                  </a:lnTo>
                  <a:lnTo>
                    <a:pt x="571501" y="685799"/>
                  </a:lnTo>
                  <a:lnTo>
                    <a:pt x="114302" y="685799"/>
                  </a:lnTo>
                  <a:cubicBezTo>
                    <a:pt x="51175" y="685799"/>
                    <a:pt x="0" y="634624"/>
                    <a:pt x="0" y="571497"/>
                  </a:cubicBezTo>
                  <a:lnTo>
                    <a:pt x="0" y="177793"/>
                  </a:lnTo>
                  <a:lnTo>
                    <a:pt x="0" y="114301"/>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extBox 59">
              <a:extLst>
                <a:ext uri="{FF2B5EF4-FFF2-40B4-BE49-F238E27FC236}">
                  <a16:creationId xmlns:a16="http://schemas.microsoft.com/office/drawing/2014/main" id="{97249BDB-B8F2-4297-8F6F-0E31D1188459}"/>
                </a:ext>
              </a:extLst>
            </p:cNvPr>
            <p:cNvSpPr txBox="1"/>
            <p:nvPr/>
          </p:nvSpPr>
          <p:spPr>
            <a:xfrm>
              <a:off x="9926655" y="3946775"/>
              <a:ext cx="1542587"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OPTION 05</a:t>
              </a:r>
            </a:p>
          </p:txBody>
        </p:sp>
      </p:grpSp>
      <p:sp>
        <p:nvSpPr>
          <p:cNvPr id="63" name="TextBox 62">
            <a:extLst>
              <a:ext uri="{FF2B5EF4-FFF2-40B4-BE49-F238E27FC236}">
                <a16:creationId xmlns:a16="http://schemas.microsoft.com/office/drawing/2014/main" id="{A55A2116-5A0F-4E0D-ADE8-5A382943986A}"/>
              </a:ext>
            </a:extLst>
          </p:cNvPr>
          <p:cNvSpPr txBox="1"/>
          <p:nvPr/>
        </p:nvSpPr>
        <p:spPr>
          <a:xfrm>
            <a:off x="9601200" y="4937373"/>
            <a:ext cx="2179320" cy="1615827"/>
          </a:xfrm>
          <a:prstGeom prst="rect">
            <a:avLst/>
          </a:prstGeom>
          <a:noFill/>
        </p:spPr>
        <p:txBody>
          <a:bodyPr wrap="square" rtlCol="0">
            <a:spAutoFit/>
          </a:bodyPr>
          <a:lstStyle/>
          <a:p>
            <a:pPr marL="342900" indent="-342900">
              <a:buFont typeface="+mj-lt"/>
              <a:buAutoNum type="arabicParenR"/>
            </a:pPr>
            <a:r>
              <a:rPr lang="en-US" sz="1100" dirty="0">
                <a:solidFill>
                  <a:srgbClr val="454545"/>
                </a:solidFill>
                <a:latin typeface="Candara" panose="020E0502030303020204" pitchFamily="34" charset="0"/>
              </a:rPr>
              <a:t>Lorem ipsum dolor sit amet, consectetur adipiscing elit, sed do eiusmod. </a:t>
            </a:r>
          </a:p>
          <a:p>
            <a:pPr marL="342900" indent="-342900">
              <a:buFont typeface="+mj-lt"/>
              <a:buAutoNum type="arabicParenR"/>
            </a:pPr>
            <a:r>
              <a:rPr lang="en-US" sz="1100" dirty="0">
                <a:solidFill>
                  <a:srgbClr val="454545"/>
                </a:solidFill>
                <a:latin typeface="Candara" panose="020E0502030303020204" pitchFamily="34" charset="0"/>
              </a:rPr>
              <a:t>Lorem ipsum dolor sit amet, consectetur adipiscing elit, sed do eiusmod.</a:t>
            </a:r>
          </a:p>
          <a:p>
            <a:pPr marL="342900" indent="-342900">
              <a:buFont typeface="+mj-lt"/>
              <a:buAutoNum type="arabicParenR"/>
            </a:pPr>
            <a:r>
              <a:rPr lang="en-US" sz="1100" dirty="0">
                <a:solidFill>
                  <a:srgbClr val="454545"/>
                </a:solidFill>
                <a:latin typeface="Candara" panose="020E0502030303020204" pitchFamily="34" charset="0"/>
              </a:rPr>
              <a:t>Lorem ipsum dolor sit amet, consectetur adipiscing elit, sed do eiusmod.</a:t>
            </a:r>
          </a:p>
        </p:txBody>
      </p:sp>
      <p:sp>
        <p:nvSpPr>
          <p:cNvPr id="64" name="TextBox 63">
            <a:extLst>
              <a:ext uri="{FF2B5EF4-FFF2-40B4-BE49-F238E27FC236}">
                <a16:creationId xmlns:a16="http://schemas.microsoft.com/office/drawing/2014/main" id="{F1FAB937-90BC-43BC-8BA0-DFA5CA709606}"/>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54545"/>
              </a:solidFill>
              <a:latin typeface="Candara" panose="020E0502030303020204" pitchFamily="34" charset="0"/>
            </a:endParaRPr>
          </a:p>
        </p:txBody>
      </p:sp>
      <p:pic>
        <p:nvPicPr>
          <p:cNvPr id="42" name="Picture 41">
            <a:hlinkClick r:id="rId2"/>
            <a:extLst>
              <a:ext uri="{FF2B5EF4-FFF2-40B4-BE49-F238E27FC236}">
                <a16:creationId xmlns:a16="http://schemas.microsoft.com/office/drawing/2014/main" id="{594AA664-C934-4918-987C-D51E7289B6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422981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4"/>
                                        </p:tgtEl>
                                        <p:attrNameLst>
                                          <p:attrName>style.visibility</p:attrName>
                                        </p:attrNameLst>
                                      </p:cBhvr>
                                      <p:to>
                                        <p:strVal val="visible"/>
                                      </p:to>
                                    </p:set>
                                    <p:animEffect transition="in" filter="wipe(left)">
                                      <p:cBhvr>
                                        <p:cTn id="7" dur="1000"/>
                                        <p:tgtEl>
                                          <p:spTgt spid="64"/>
                                        </p:tgtEl>
                                      </p:cBhvr>
                                    </p:animEffect>
                                  </p:childTnLst>
                                </p:cTn>
                              </p:par>
                            </p:childTnLst>
                          </p:cTn>
                        </p:par>
                        <p:par>
                          <p:cTn id="8" fill="hold">
                            <p:stCondLst>
                              <p:cond delay="1000"/>
                            </p:stCondLst>
                            <p:childTnLst>
                              <p:par>
                                <p:cTn id="9" presetID="47" presetClass="entr" presetSubtype="0" fill="hold" nodeType="afterEffect">
                                  <p:stCondLst>
                                    <p:cond delay="0"/>
                                  </p:stCondLst>
                                  <p:childTnLst>
                                    <p:set>
                                      <p:cBhvr>
                                        <p:cTn id="10" dur="1" fill="hold">
                                          <p:stCondLst>
                                            <p:cond delay="0"/>
                                          </p:stCondLst>
                                        </p:cTn>
                                        <p:tgtEl>
                                          <p:spTgt spid="70"/>
                                        </p:tgtEl>
                                        <p:attrNameLst>
                                          <p:attrName>style.visibility</p:attrName>
                                        </p:attrNameLst>
                                      </p:cBhvr>
                                      <p:to>
                                        <p:strVal val="visible"/>
                                      </p:to>
                                    </p:set>
                                    <p:animEffect transition="in" filter="fade">
                                      <p:cBhvr>
                                        <p:cTn id="11" dur="1000"/>
                                        <p:tgtEl>
                                          <p:spTgt spid="70"/>
                                        </p:tgtEl>
                                      </p:cBhvr>
                                    </p:animEffect>
                                    <p:anim calcmode="lin" valueType="num">
                                      <p:cBhvr>
                                        <p:cTn id="12" dur="1000" fill="hold"/>
                                        <p:tgtEl>
                                          <p:spTgt spid="70"/>
                                        </p:tgtEl>
                                        <p:attrNameLst>
                                          <p:attrName>ppt_x</p:attrName>
                                        </p:attrNameLst>
                                      </p:cBhvr>
                                      <p:tavLst>
                                        <p:tav tm="0">
                                          <p:val>
                                            <p:strVal val="#ppt_x"/>
                                          </p:val>
                                        </p:tav>
                                        <p:tav tm="100000">
                                          <p:val>
                                            <p:strVal val="#ppt_x"/>
                                          </p:val>
                                        </p:tav>
                                      </p:tavLst>
                                    </p:anim>
                                    <p:anim calcmode="lin" valueType="num">
                                      <p:cBhvr>
                                        <p:cTn id="13" dur="1000" fill="hold"/>
                                        <p:tgtEl>
                                          <p:spTgt spid="70"/>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71"/>
                                        </p:tgtEl>
                                        <p:attrNameLst>
                                          <p:attrName>style.visibility</p:attrName>
                                        </p:attrNameLst>
                                      </p:cBhvr>
                                      <p:to>
                                        <p:strVal val="visible"/>
                                      </p:to>
                                    </p:set>
                                    <p:animEffect transition="in" filter="fade">
                                      <p:cBhvr>
                                        <p:cTn id="16" dur="1000"/>
                                        <p:tgtEl>
                                          <p:spTgt spid="71"/>
                                        </p:tgtEl>
                                      </p:cBhvr>
                                    </p:animEffect>
                                    <p:anim calcmode="lin" valueType="num">
                                      <p:cBhvr>
                                        <p:cTn id="17" dur="1000" fill="hold"/>
                                        <p:tgtEl>
                                          <p:spTgt spid="71"/>
                                        </p:tgtEl>
                                        <p:attrNameLst>
                                          <p:attrName>ppt_x</p:attrName>
                                        </p:attrNameLst>
                                      </p:cBhvr>
                                      <p:tavLst>
                                        <p:tav tm="0">
                                          <p:val>
                                            <p:strVal val="#ppt_x"/>
                                          </p:val>
                                        </p:tav>
                                        <p:tav tm="100000">
                                          <p:val>
                                            <p:strVal val="#ppt_x"/>
                                          </p:val>
                                        </p:tav>
                                      </p:tavLst>
                                    </p:anim>
                                    <p:anim calcmode="lin" valueType="num">
                                      <p:cBhvr>
                                        <p:cTn id="18" dur="1000" fill="hold"/>
                                        <p:tgtEl>
                                          <p:spTgt spid="71"/>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20">
                                            <p:txEl>
                                              <p:pRg st="0" end="0"/>
                                            </p:txEl>
                                          </p:spTgt>
                                        </p:tgtEl>
                                        <p:attrNameLst>
                                          <p:attrName>style.visibility</p:attrName>
                                        </p:attrNameLst>
                                      </p:cBhvr>
                                      <p:to>
                                        <p:strVal val="visible"/>
                                      </p:to>
                                    </p:set>
                                    <p:animEffect transition="in" filter="fade">
                                      <p:cBhvr>
                                        <p:cTn id="22" dur="1000"/>
                                        <p:tgtEl>
                                          <p:spTgt spid="20">
                                            <p:txEl>
                                              <p:pRg st="0" end="0"/>
                                            </p:txEl>
                                          </p:spTgt>
                                        </p:tgtEl>
                                      </p:cBhvr>
                                    </p:animEffect>
                                    <p:anim calcmode="lin" valueType="num">
                                      <p:cBhvr>
                                        <p:cTn id="23" dur="10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2" presetClass="entr" presetSubtype="0" fill="hold" grpId="0" nodeType="afterEffect">
                                  <p:stCondLst>
                                    <p:cond delay="0"/>
                                  </p:stCondLst>
                                  <p:childTnLst>
                                    <p:set>
                                      <p:cBhvr>
                                        <p:cTn id="27" dur="1" fill="hold">
                                          <p:stCondLst>
                                            <p:cond delay="0"/>
                                          </p:stCondLst>
                                        </p:cTn>
                                        <p:tgtEl>
                                          <p:spTgt spid="20">
                                            <p:txEl>
                                              <p:pRg st="1" end="1"/>
                                            </p:txEl>
                                          </p:spTgt>
                                        </p:tgtEl>
                                        <p:attrNameLst>
                                          <p:attrName>style.visibility</p:attrName>
                                        </p:attrNameLst>
                                      </p:cBhvr>
                                      <p:to>
                                        <p:strVal val="visible"/>
                                      </p:to>
                                    </p:set>
                                    <p:animEffect transition="in" filter="fade">
                                      <p:cBhvr>
                                        <p:cTn id="28" dur="1000"/>
                                        <p:tgtEl>
                                          <p:spTgt spid="20">
                                            <p:txEl>
                                              <p:pRg st="1" end="1"/>
                                            </p:txEl>
                                          </p:spTgt>
                                        </p:tgtEl>
                                      </p:cBhvr>
                                    </p:animEffect>
                                    <p:anim calcmode="lin" valueType="num">
                                      <p:cBhvr>
                                        <p:cTn id="29" dur="1000" fill="hold"/>
                                        <p:tgtEl>
                                          <p:spTgt spid="20">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20">
                                            <p:txEl>
                                              <p:pRg st="1" end="1"/>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2" presetClass="entr" presetSubtype="0" fill="hold" grpId="0" nodeType="afterEffect">
                                  <p:stCondLst>
                                    <p:cond delay="0"/>
                                  </p:stCondLst>
                                  <p:childTnLst>
                                    <p:set>
                                      <p:cBhvr>
                                        <p:cTn id="33" dur="1" fill="hold">
                                          <p:stCondLst>
                                            <p:cond delay="0"/>
                                          </p:stCondLst>
                                        </p:cTn>
                                        <p:tgtEl>
                                          <p:spTgt spid="20">
                                            <p:txEl>
                                              <p:pRg st="2" end="2"/>
                                            </p:txEl>
                                          </p:spTgt>
                                        </p:tgtEl>
                                        <p:attrNameLst>
                                          <p:attrName>style.visibility</p:attrName>
                                        </p:attrNameLst>
                                      </p:cBhvr>
                                      <p:to>
                                        <p:strVal val="visible"/>
                                      </p:to>
                                    </p:set>
                                    <p:animEffect transition="in" filter="fade">
                                      <p:cBhvr>
                                        <p:cTn id="34" dur="1000"/>
                                        <p:tgtEl>
                                          <p:spTgt spid="20">
                                            <p:txEl>
                                              <p:pRg st="2" end="2"/>
                                            </p:txEl>
                                          </p:spTgt>
                                        </p:tgtEl>
                                      </p:cBhvr>
                                    </p:animEffect>
                                    <p:anim calcmode="lin" valueType="num">
                                      <p:cBhvr>
                                        <p:cTn id="35" dur="1000" fill="hold"/>
                                        <p:tgtEl>
                                          <p:spTgt spid="20">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20">
                                            <p:txEl>
                                              <p:pRg st="2" end="2"/>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9" presetClass="entr" presetSubtype="0" decel="100000" fill="hold" grpId="0" nodeType="afterEffect">
                                  <p:stCondLst>
                                    <p:cond delay="0"/>
                                  </p:stCondLst>
                                  <p:childTnLst>
                                    <p:set>
                                      <p:cBhvr>
                                        <p:cTn id="39" dur="1" fill="hold">
                                          <p:stCondLst>
                                            <p:cond delay="0"/>
                                          </p:stCondLst>
                                        </p:cTn>
                                        <p:tgtEl>
                                          <p:spTgt spid="18"/>
                                        </p:tgtEl>
                                        <p:attrNameLst>
                                          <p:attrName>style.visibility</p:attrName>
                                        </p:attrNameLst>
                                      </p:cBhvr>
                                      <p:to>
                                        <p:strVal val="visible"/>
                                      </p:to>
                                    </p:set>
                                    <p:anim calcmode="lin" valueType="num">
                                      <p:cBhvr>
                                        <p:cTn id="40" dur="500" fill="hold"/>
                                        <p:tgtEl>
                                          <p:spTgt spid="18"/>
                                        </p:tgtEl>
                                        <p:attrNameLst>
                                          <p:attrName>ppt_w</p:attrName>
                                        </p:attrNameLst>
                                      </p:cBhvr>
                                      <p:tavLst>
                                        <p:tav tm="0">
                                          <p:val>
                                            <p:fltVal val="0"/>
                                          </p:val>
                                        </p:tav>
                                        <p:tav tm="100000">
                                          <p:val>
                                            <p:strVal val="#ppt_w"/>
                                          </p:val>
                                        </p:tav>
                                      </p:tavLst>
                                    </p:anim>
                                    <p:anim calcmode="lin" valueType="num">
                                      <p:cBhvr>
                                        <p:cTn id="41" dur="500" fill="hold"/>
                                        <p:tgtEl>
                                          <p:spTgt spid="18"/>
                                        </p:tgtEl>
                                        <p:attrNameLst>
                                          <p:attrName>ppt_h</p:attrName>
                                        </p:attrNameLst>
                                      </p:cBhvr>
                                      <p:tavLst>
                                        <p:tav tm="0">
                                          <p:val>
                                            <p:fltVal val="0"/>
                                          </p:val>
                                        </p:tav>
                                        <p:tav tm="100000">
                                          <p:val>
                                            <p:strVal val="#ppt_h"/>
                                          </p:val>
                                        </p:tav>
                                      </p:tavLst>
                                    </p:anim>
                                    <p:anim calcmode="lin" valueType="num">
                                      <p:cBhvr>
                                        <p:cTn id="42" dur="500" fill="hold"/>
                                        <p:tgtEl>
                                          <p:spTgt spid="18"/>
                                        </p:tgtEl>
                                        <p:attrNameLst>
                                          <p:attrName>style.rotation</p:attrName>
                                        </p:attrNameLst>
                                      </p:cBhvr>
                                      <p:tavLst>
                                        <p:tav tm="0">
                                          <p:val>
                                            <p:fltVal val="360"/>
                                          </p:val>
                                        </p:tav>
                                        <p:tav tm="100000">
                                          <p:val>
                                            <p:fltVal val="0"/>
                                          </p:val>
                                        </p:tav>
                                      </p:tavLst>
                                    </p:anim>
                                    <p:animEffect transition="in" filter="fade">
                                      <p:cBhvr>
                                        <p:cTn id="43" dur="500"/>
                                        <p:tgtEl>
                                          <p:spTgt spid="18"/>
                                        </p:tgtEl>
                                      </p:cBhvr>
                                    </p:animEffect>
                                  </p:childTnLst>
                                </p:cTn>
                              </p:par>
                            </p:childTnLst>
                          </p:cTn>
                        </p:par>
                        <p:par>
                          <p:cTn id="44" fill="hold">
                            <p:stCondLst>
                              <p:cond delay="5500"/>
                            </p:stCondLst>
                            <p:childTnLst>
                              <p:par>
                                <p:cTn id="45" presetID="47" presetClass="entr" presetSubtype="0" fill="hold" nodeType="afterEffect">
                                  <p:stCondLst>
                                    <p:cond delay="0"/>
                                  </p:stCondLst>
                                  <p:childTnLst>
                                    <p:set>
                                      <p:cBhvr>
                                        <p:cTn id="46" dur="1" fill="hold">
                                          <p:stCondLst>
                                            <p:cond delay="0"/>
                                          </p:stCondLst>
                                        </p:cTn>
                                        <p:tgtEl>
                                          <p:spTgt spid="73"/>
                                        </p:tgtEl>
                                        <p:attrNameLst>
                                          <p:attrName>style.visibility</p:attrName>
                                        </p:attrNameLst>
                                      </p:cBhvr>
                                      <p:to>
                                        <p:strVal val="visible"/>
                                      </p:to>
                                    </p:set>
                                    <p:animEffect transition="in" filter="fade">
                                      <p:cBhvr>
                                        <p:cTn id="47" dur="1000"/>
                                        <p:tgtEl>
                                          <p:spTgt spid="73"/>
                                        </p:tgtEl>
                                      </p:cBhvr>
                                    </p:animEffect>
                                    <p:anim calcmode="lin" valueType="num">
                                      <p:cBhvr>
                                        <p:cTn id="48" dur="1000" fill="hold"/>
                                        <p:tgtEl>
                                          <p:spTgt spid="73"/>
                                        </p:tgtEl>
                                        <p:attrNameLst>
                                          <p:attrName>ppt_x</p:attrName>
                                        </p:attrNameLst>
                                      </p:cBhvr>
                                      <p:tavLst>
                                        <p:tav tm="0">
                                          <p:val>
                                            <p:strVal val="#ppt_x"/>
                                          </p:val>
                                        </p:tav>
                                        <p:tav tm="100000">
                                          <p:val>
                                            <p:strVal val="#ppt_x"/>
                                          </p:val>
                                        </p:tav>
                                      </p:tavLst>
                                    </p:anim>
                                    <p:anim calcmode="lin" valueType="num">
                                      <p:cBhvr>
                                        <p:cTn id="49" dur="1000" fill="hold"/>
                                        <p:tgtEl>
                                          <p:spTgt spid="73"/>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72"/>
                                        </p:tgtEl>
                                        <p:attrNameLst>
                                          <p:attrName>style.visibility</p:attrName>
                                        </p:attrNameLst>
                                      </p:cBhvr>
                                      <p:to>
                                        <p:strVal val="visible"/>
                                      </p:to>
                                    </p:set>
                                    <p:animEffect transition="in" filter="fade">
                                      <p:cBhvr>
                                        <p:cTn id="52" dur="1000"/>
                                        <p:tgtEl>
                                          <p:spTgt spid="72"/>
                                        </p:tgtEl>
                                      </p:cBhvr>
                                    </p:animEffect>
                                    <p:anim calcmode="lin" valueType="num">
                                      <p:cBhvr>
                                        <p:cTn id="53" dur="1000" fill="hold"/>
                                        <p:tgtEl>
                                          <p:spTgt spid="72"/>
                                        </p:tgtEl>
                                        <p:attrNameLst>
                                          <p:attrName>ppt_x</p:attrName>
                                        </p:attrNameLst>
                                      </p:cBhvr>
                                      <p:tavLst>
                                        <p:tav tm="0">
                                          <p:val>
                                            <p:strVal val="#ppt_x"/>
                                          </p:val>
                                        </p:tav>
                                        <p:tav tm="100000">
                                          <p:val>
                                            <p:strVal val="#ppt_x"/>
                                          </p:val>
                                        </p:tav>
                                      </p:tavLst>
                                    </p:anim>
                                    <p:anim calcmode="lin" valueType="num">
                                      <p:cBhvr>
                                        <p:cTn id="54" dur="1000" fill="hold"/>
                                        <p:tgtEl>
                                          <p:spTgt spid="72"/>
                                        </p:tgtEl>
                                        <p:attrNameLst>
                                          <p:attrName>ppt_y</p:attrName>
                                        </p:attrNameLst>
                                      </p:cBhvr>
                                      <p:tavLst>
                                        <p:tav tm="0">
                                          <p:val>
                                            <p:strVal val="#ppt_y+.1"/>
                                          </p:val>
                                        </p:tav>
                                        <p:tav tm="100000">
                                          <p:val>
                                            <p:strVal val="#ppt_y"/>
                                          </p:val>
                                        </p:tav>
                                      </p:tavLst>
                                    </p:anim>
                                  </p:childTnLst>
                                </p:cTn>
                              </p:par>
                            </p:childTnLst>
                          </p:cTn>
                        </p:par>
                        <p:par>
                          <p:cTn id="55" fill="hold">
                            <p:stCondLst>
                              <p:cond delay="6500"/>
                            </p:stCondLst>
                            <p:childTnLst>
                              <p:par>
                                <p:cTn id="56" presetID="42" presetClass="entr" presetSubtype="0" fill="hold" grpId="0" nodeType="afterEffect">
                                  <p:stCondLst>
                                    <p:cond delay="0"/>
                                  </p:stCondLst>
                                  <p:childTnLst>
                                    <p:set>
                                      <p:cBhvr>
                                        <p:cTn id="57" dur="1" fill="hold">
                                          <p:stCondLst>
                                            <p:cond delay="0"/>
                                          </p:stCondLst>
                                        </p:cTn>
                                        <p:tgtEl>
                                          <p:spTgt spid="27">
                                            <p:txEl>
                                              <p:pRg st="0" end="0"/>
                                            </p:txEl>
                                          </p:spTgt>
                                        </p:tgtEl>
                                        <p:attrNameLst>
                                          <p:attrName>style.visibility</p:attrName>
                                        </p:attrNameLst>
                                      </p:cBhvr>
                                      <p:to>
                                        <p:strVal val="visible"/>
                                      </p:to>
                                    </p:set>
                                    <p:animEffect transition="in" filter="fade">
                                      <p:cBhvr>
                                        <p:cTn id="58" dur="1000"/>
                                        <p:tgtEl>
                                          <p:spTgt spid="27">
                                            <p:txEl>
                                              <p:pRg st="0" end="0"/>
                                            </p:txEl>
                                          </p:spTgt>
                                        </p:tgtEl>
                                      </p:cBhvr>
                                    </p:animEffect>
                                    <p:anim calcmode="lin" valueType="num">
                                      <p:cBhvr>
                                        <p:cTn id="59" dur="1000" fill="hold"/>
                                        <p:tgtEl>
                                          <p:spTgt spid="27">
                                            <p:txEl>
                                              <p:pRg st="0" end="0"/>
                                            </p:txEl>
                                          </p:spTgt>
                                        </p:tgtEl>
                                        <p:attrNameLst>
                                          <p:attrName>ppt_x</p:attrName>
                                        </p:attrNameLst>
                                      </p:cBhvr>
                                      <p:tavLst>
                                        <p:tav tm="0">
                                          <p:val>
                                            <p:strVal val="#ppt_x"/>
                                          </p:val>
                                        </p:tav>
                                        <p:tav tm="100000">
                                          <p:val>
                                            <p:strVal val="#ppt_x"/>
                                          </p:val>
                                        </p:tav>
                                      </p:tavLst>
                                    </p:anim>
                                    <p:anim calcmode="lin" valueType="num">
                                      <p:cBhvr>
                                        <p:cTn id="60" dur="1000" fill="hold"/>
                                        <p:tgtEl>
                                          <p:spTgt spid="27">
                                            <p:txEl>
                                              <p:pRg st="0" end="0"/>
                                            </p:txEl>
                                          </p:spTgt>
                                        </p:tgtEl>
                                        <p:attrNameLst>
                                          <p:attrName>ppt_y</p:attrName>
                                        </p:attrNameLst>
                                      </p:cBhvr>
                                      <p:tavLst>
                                        <p:tav tm="0">
                                          <p:val>
                                            <p:strVal val="#ppt_y+.1"/>
                                          </p:val>
                                        </p:tav>
                                        <p:tav tm="100000">
                                          <p:val>
                                            <p:strVal val="#ppt_y"/>
                                          </p:val>
                                        </p:tav>
                                      </p:tavLst>
                                    </p:anim>
                                  </p:childTnLst>
                                </p:cTn>
                              </p:par>
                            </p:childTnLst>
                          </p:cTn>
                        </p:par>
                        <p:par>
                          <p:cTn id="61" fill="hold">
                            <p:stCondLst>
                              <p:cond delay="7500"/>
                            </p:stCondLst>
                            <p:childTnLst>
                              <p:par>
                                <p:cTn id="62" presetID="42" presetClass="entr" presetSubtype="0" fill="hold" grpId="0" nodeType="afterEffect">
                                  <p:stCondLst>
                                    <p:cond delay="0"/>
                                  </p:stCondLst>
                                  <p:childTnLst>
                                    <p:set>
                                      <p:cBhvr>
                                        <p:cTn id="63" dur="1" fill="hold">
                                          <p:stCondLst>
                                            <p:cond delay="0"/>
                                          </p:stCondLst>
                                        </p:cTn>
                                        <p:tgtEl>
                                          <p:spTgt spid="27">
                                            <p:txEl>
                                              <p:pRg st="1" end="1"/>
                                            </p:txEl>
                                          </p:spTgt>
                                        </p:tgtEl>
                                        <p:attrNameLst>
                                          <p:attrName>style.visibility</p:attrName>
                                        </p:attrNameLst>
                                      </p:cBhvr>
                                      <p:to>
                                        <p:strVal val="visible"/>
                                      </p:to>
                                    </p:set>
                                    <p:animEffect transition="in" filter="fade">
                                      <p:cBhvr>
                                        <p:cTn id="64" dur="1000"/>
                                        <p:tgtEl>
                                          <p:spTgt spid="27">
                                            <p:txEl>
                                              <p:pRg st="1" end="1"/>
                                            </p:txEl>
                                          </p:spTgt>
                                        </p:tgtEl>
                                      </p:cBhvr>
                                    </p:animEffect>
                                    <p:anim calcmode="lin" valueType="num">
                                      <p:cBhvr>
                                        <p:cTn id="65" dur="1000" fill="hold"/>
                                        <p:tgtEl>
                                          <p:spTgt spid="27">
                                            <p:txEl>
                                              <p:pRg st="1" end="1"/>
                                            </p:txEl>
                                          </p:spTgt>
                                        </p:tgtEl>
                                        <p:attrNameLst>
                                          <p:attrName>ppt_x</p:attrName>
                                        </p:attrNameLst>
                                      </p:cBhvr>
                                      <p:tavLst>
                                        <p:tav tm="0">
                                          <p:val>
                                            <p:strVal val="#ppt_x"/>
                                          </p:val>
                                        </p:tav>
                                        <p:tav tm="100000">
                                          <p:val>
                                            <p:strVal val="#ppt_x"/>
                                          </p:val>
                                        </p:tav>
                                      </p:tavLst>
                                    </p:anim>
                                    <p:anim calcmode="lin" valueType="num">
                                      <p:cBhvr>
                                        <p:cTn id="66" dur="1000" fill="hold"/>
                                        <p:tgtEl>
                                          <p:spTgt spid="27">
                                            <p:txEl>
                                              <p:pRg st="1" end="1"/>
                                            </p:txEl>
                                          </p:spTgt>
                                        </p:tgtEl>
                                        <p:attrNameLst>
                                          <p:attrName>ppt_y</p:attrName>
                                        </p:attrNameLst>
                                      </p:cBhvr>
                                      <p:tavLst>
                                        <p:tav tm="0">
                                          <p:val>
                                            <p:strVal val="#ppt_y+.1"/>
                                          </p:val>
                                        </p:tav>
                                        <p:tav tm="100000">
                                          <p:val>
                                            <p:strVal val="#ppt_y"/>
                                          </p:val>
                                        </p:tav>
                                      </p:tavLst>
                                    </p:anim>
                                  </p:childTnLst>
                                </p:cTn>
                              </p:par>
                            </p:childTnLst>
                          </p:cTn>
                        </p:par>
                        <p:par>
                          <p:cTn id="67" fill="hold">
                            <p:stCondLst>
                              <p:cond delay="8500"/>
                            </p:stCondLst>
                            <p:childTnLst>
                              <p:par>
                                <p:cTn id="68" presetID="42" presetClass="entr" presetSubtype="0" fill="hold" grpId="0" nodeType="afterEffect">
                                  <p:stCondLst>
                                    <p:cond delay="0"/>
                                  </p:stCondLst>
                                  <p:childTnLst>
                                    <p:set>
                                      <p:cBhvr>
                                        <p:cTn id="69" dur="1" fill="hold">
                                          <p:stCondLst>
                                            <p:cond delay="0"/>
                                          </p:stCondLst>
                                        </p:cTn>
                                        <p:tgtEl>
                                          <p:spTgt spid="27">
                                            <p:txEl>
                                              <p:pRg st="2" end="2"/>
                                            </p:txEl>
                                          </p:spTgt>
                                        </p:tgtEl>
                                        <p:attrNameLst>
                                          <p:attrName>style.visibility</p:attrName>
                                        </p:attrNameLst>
                                      </p:cBhvr>
                                      <p:to>
                                        <p:strVal val="visible"/>
                                      </p:to>
                                    </p:set>
                                    <p:animEffect transition="in" filter="fade">
                                      <p:cBhvr>
                                        <p:cTn id="70" dur="1000"/>
                                        <p:tgtEl>
                                          <p:spTgt spid="27">
                                            <p:txEl>
                                              <p:pRg st="2" end="2"/>
                                            </p:txEl>
                                          </p:spTgt>
                                        </p:tgtEl>
                                      </p:cBhvr>
                                    </p:animEffect>
                                    <p:anim calcmode="lin" valueType="num">
                                      <p:cBhvr>
                                        <p:cTn id="71" dur="1000" fill="hold"/>
                                        <p:tgtEl>
                                          <p:spTgt spid="27">
                                            <p:txEl>
                                              <p:pRg st="2" end="2"/>
                                            </p:txEl>
                                          </p:spTgt>
                                        </p:tgtEl>
                                        <p:attrNameLst>
                                          <p:attrName>ppt_x</p:attrName>
                                        </p:attrNameLst>
                                      </p:cBhvr>
                                      <p:tavLst>
                                        <p:tav tm="0">
                                          <p:val>
                                            <p:strVal val="#ppt_x"/>
                                          </p:val>
                                        </p:tav>
                                        <p:tav tm="100000">
                                          <p:val>
                                            <p:strVal val="#ppt_x"/>
                                          </p:val>
                                        </p:tav>
                                      </p:tavLst>
                                    </p:anim>
                                    <p:anim calcmode="lin" valueType="num">
                                      <p:cBhvr>
                                        <p:cTn id="72" dur="1000" fill="hold"/>
                                        <p:tgtEl>
                                          <p:spTgt spid="27">
                                            <p:txEl>
                                              <p:pRg st="2" end="2"/>
                                            </p:txEl>
                                          </p:spTgt>
                                        </p:tgtEl>
                                        <p:attrNameLst>
                                          <p:attrName>ppt_y</p:attrName>
                                        </p:attrNameLst>
                                      </p:cBhvr>
                                      <p:tavLst>
                                        <p:tav tm="0">
                                          <p:val>
                                            <p:strVal val="#ppt_y+.1"/>
                                          </p:val>
                                        </p:tav>
                                        <p:tav tm="100000">
                                          <p:val>
                                            <p:strVal val="#ppt_y"/>
                                          </p:val>
                                        </p:tav>
                                      </p:tavLst>
                                    </p:anim>
                                  </p:childTnLst>
                                </p:cTn>
                              </p:par>
                            </p:childTnLst>
                          </p:cTn>
                        </p:par>
                        <p:par>
                          <p:cTn id="73" fill="hold">
                            <p:stCondLst>
                              <p:cond delay="9500"/>
                            </p:stCondLst>
                            <p:childTnLst>
                              <p:par>
                                <p:cTn id="74" presetID="49" presetClass="entr" presetSubtype="0" decel="100000" fill="hold" grpId="0" nodeType="afterEffect">
                                  <p:stCondLst>
                                    <p:cond delay="0"/>
                                  </p:stCondLst>
                                  <p:childTnLst>
                                    <p:set>
                                      <p:cBhvr>
                                        <p:cTn id="75" dur="1" fill="hold">
                                          <p:stCondLst>
                                            <p:cond delay="0"/>
                                          </p:stCondLst>
                                        </p:cTn>
                                        <p:tgtEl>
                                          <p:spTgt spid="25"/>
                                        </p:tgtEl>
                                        <p:attrNameLst>
                                          <p:attrName>style.visibility</p:attrName>
                                        </p:attrNameLst>
                                      </p:cBhvr>
                                      <p:to>
                                        <p:strVal val="visible"/>
                                      </p:to>
                                    </p:set>
                                    <p:anim calcmode="lin" valueType="num">
                                      <p:cBhvr>
                                        <p:cTn id="76" dur="500" fill="hold"/>
                                        <p:tgtEl>
                                          <p:spTgt spid="25"/>
                                        </p:tgtEl>
                                        <p:attrNameLst>
                                          <p:attrName>ppt_w</p:attrName>
                                        </p:attrNameLst>
                                      </p:cBhvr>
                                      <p:tavLst>
                                        <p:tav tm="0">
                                          <p:val>
                                            <p:fltVal val="0"/>
                                          </p:val>
                                        </p:tav>
                                        <p:tav tm="100000">
                                          <p:val>
                                            <p:strVal val="#ppt_w"/>
                                          </p:val>
                                        </p:tav>
                                      </p:tavLst>
                                    </p:anim>
                                    <p:anim calcmode="lin" valueType="num">
                                      <p:cBhvr>
                                        <p:cTn id="77" dur="500" fill="hold"/>
                                        <p:tgtEl>
                                          <p:spTgt spid="25"/>
                                        </p:tgtEl>
                                        <p:attrNameLst>
                                          <p:attrName>ppt_h</p:attrName>
                                        </p:attrNameLst>
                                      </p:cBhvr>
                                      <p:tavLst>
                                        <p:tav tm="0">
                                          <p:val>
                                            <p:fltVal val="0"/>
                                          </p:val>
                                        </p:tav>
                                        <p:tav tm="100000">
                                          <p:val>
                                            <p:strVal val="#ppt_h"/>
                                          </p:val>
                                        </p:tav>
                                      </p:tavLst>
                                    </p:anim>
                                    <p:anim calcmode="lin" valueType="num">
                                      <p:cBhvr>
                                        <p:cTn id="78" dur="500" fill="hold"/>
                                        <p:tgtEl>
                                          <p:spTgt spid="25"/>
                                        </p:tgtEl>
                                        <p:attrNameLst>
                                          <p:attrName>style.rotation</p:attrName>
                                        </p:attrNameLst>
                                      </p:cBhvr>
                                      <p:tavLst>
                                        <p:tav tm="0">
                                          <p:val>
                                            <p:fltVal val="360"/>
                                          </p:val>
                                        </p:tav>
                                        <p:tav tm="100000">
                                          <p:val>
                                            <p:fltVal val="0"/>
                                          </p:val>
                                        </p:tav>
                                      </p:tavLst>
                                    </p:anim>
                                    <p:animEffect transition="in" filter="fade">
                                      <p:cBhvr>
                                        <p:cTn id="79" dur="500"/>
                                        <p:tgtEl>
                                          <p:spTgt spid="25"/>
                                        </p:tgtEl>
                                      </p:cBhvr>
                                    </p:animEffect>
                                  </p:childTnLst>
                                </p:cTn>
                              </p:par>
                            </p:childTnLst>
                          </p:cTn>
                        </p:par>
                        <p:par>
                          <p:cTn id="80" fill="hold">
                            <p:stCondLst>
                              <p:cond delay="10000"/>
                            </p:stCondLst>
                            <p:childTnLst>
                              <p:par>
                                <p:cTn id="81" presetID="47" presetClass="entr" presetSubtype="0" fill="hold" nodeType="afterEffect">
                                  <p:stCondLst>
                                    <p:cond delay="0"/>
                                  </p:stCondLst>
                                  <p:childTnLst>
                                    <p:set>
                                      <p:cBhvr>
                                        <p:cTn id="82" dur="1" fill="hold">
                                          <p:stCondLst>
                                            <p:cond delay="0"/>
                                          </p:stCondLst>
                                        </p:cTn>
                                        <p:tgtEl>
                                          <p:spTgt spid="74"/>
                                        </p:tgtEl>
                                        <p:attrNameLst>
                                          <p:attrName>style.visibility</p:attrName>
                                        </p:attrNameLst>
                                      </p:cBhvr>
                                      <p:to>
                                        <p:strVal val="visible"/>
                                      </p:to>
                                    </p:set>
                                    <p:animEffect transition="in" filter="fade">
                                      <p:cBhvr>
                                        <p:cTn id="83" dur="1000"/>
                                        <p:tgtEl>
                                          <p:spTgt spid="74"/>
                                        </p:tgtEl>
                                      </p:cBhvr>
                                    </p:animEffect>
                                    <p:anim calcmode="lin" valueType="num">
                                      <p:cBhvr>
                                        <p:cTn id="84" dur="1000" fill="hold"/>
                                        <p:tgtEl>
                                          <p:spTgt spid="74"/>
                                        </p:tgtEl>
                                        <p:attrNameLst>
                                          <p:attrName>ppt_x</p:attrName>
                                        </p:attrNameLst>
                                      </p:cBhvr>
                                      <p:tavLst>
                                        <p:tav tm="0">
                                          <p:val>
                                            <p:strVal val="#ppt_x"/>
                                          </p:val>
                                        </p:tav>
                                        <p:tav tm="100000">
                                          <p:val>
                                            <p:strVal val="#ppt_x"/>
                                          </p:val>
                                        </p:tav>
                                      </p:tavLst>
                                    </p:anim>
                                    <p:anim calcmode="lin" valueType="num">
                                      <p:cBhvr>
                                        <p:cTn id="85" dur="1000" fill="hold"/>
                                        <p:tgtEl>
                                          <p:spTgt spid="74"/>
                                        </p:tgtEl>
                                        <p:attrNameLst>
                                          <p:attrName>ppt_y</p:attrName>
                                        </p:attrNameLst>
                                      </p:cBhvr>
                                      <p:tavLst>
                                        <p:tav tm="0">
                                          <p:val>
                                            <p:strVal val="#ppt_y-.1"/>
                                          </p:val>
                                        </p:tav>
                                        <p:tav tm="100000">
                                          <p:val>
                                            <p:strVal val="#ppt_y"/>
                                          </p:val>
                                        </p:tav>
                                      </p:tavLst>
                                    </p:anim>
                                  </p:childTnLst>
                                </p:cTn>
                              </p:par>
                              <p:par>
                                <p:cTn id="86" presetID="42" presetClass="entr" presetSubtype="0" fill="hold" nodeType="withEffect">
                                  <p:stCondLst>
                                    <p:cond delay="0"/>
                                  </p:stCondLst>
                                  <p:childTnLst>
                                    <p:set>
                                      <p:cBhvr>
                                        <p:cTn id="87" dur="1" fill="hold">
                                          <p:stCondLst>
                                            <p:cond delay="0"/>
                                          </p:stCondLst>
                                        </p:cTn>
                                        <p:tgtEl>
                                          <p:spTgt spid="75"/>
                                        </p:tgtEl>
                                        <p:attrNameLst>
                                          <p:attrName>style.visibility</p:attrName>
                                        </p:attrNameLst>
                                      </p:cBhvr>
                                      <p:to>
                                        <p:strVal val="visible"/>
                                      </p:to>
                                    </p:set>
                                    <p:animEffect transition="in" filter="fade">
                                      <p:cBhvr>
                                        <p:cTn id="88" dur="1000"/>
                                        <p:tgtEl>
                                          <p:spTgt spid="75"/>
                                        </p:tgtEl>
                                      </p:cBhvr>
                                    </p:animEffect>
                                    <p:anim calcmode="lin" valueType="num">
                                      <p:cBhvr>
                                        <p:cTn id="89" dur="1000" fill="hold"/>
                                        <p:tgtEl>
                                          <p:spTgt spid="75"/>
                                        </p:tgtEl>
                                        <p:attrNameLst>
                                          <p:attrName>ppt_x</p:attrName>
                                        </p:attrNameLst>
                                      </p:cBhvr>
                                      <p:tavLst>
                                        <p:tav tm="0">
                                          <p:val>
                                            <p:strVal val="#ppt_x"/>
                                          </p:val>
                                        </p:tav>
                                        <p:tav tm="100000">
                                          <p:val>
                                            <p:strVal val="#ppt_x"/>
                                          </p:val>
                                        </p:tav>
                                      </p:tavLst>
                                    </p:anim>
                                    <p:anim calcmode="lin" valueType="num">
                                      <p:cBhvr>
                                        <p:cTn id="90" dur="1000" fill="hold"/>
                                        <p:tgtEl>
                                          <p:spTgt spid="75"/>
                                        </p:tgtEl>
                                        <p:attrNameLst>
                                          <p:attrName>ppt_y</p:attrName>
                                        </p:attrNameLst>
                                      </p:cBhvr>
                                      <p:tavLst>
                                        <p:tav tm="0">
                                          <p:val>
                                            <p:strVal val="#ppt_y+.1"/>
                                          </p:val>
                                        </p:tav>
                                        <p:tav tm="100000">
                                          <p:val>
                                            <p:strVal val="#ppt_y"/>
                                          </p:val>
                                        </p:tav>
                                      </p:tavLst>
                                    </p:anim>
                                  </p:childTnLst>
                                </p:cTn>
                              </p:par>
                            </p:childTnLst>
                          </p:cTn>
                        </p:par>
                        <p:par>
                          <p:cTn id="91" fill="hold">
                            <p:stCondLst>
                              <p:cond delay="11000"/>
                            </p:stCondLst>
                            <p:childTnLst>
                              <p:par>
                                <p:cTn id="92" presetID="42" presetClass="entr" presetSubtype="0" fill="hold" grpId="0" nodeType="afterEffect">
                                  <p:stCondLst>
                                    <p:cond delay="0"/>
                                  </p:stCondLst>
                                  <p:childTnLst>
                                    <p:set>
                                      <p:cBhvr>
                                        <p:cTn id="93" dur="1" fill="hold">
                                          <p:stCondLst>
                                            <p:cond delay="0"/>
                                          </p:stCondLst>
                                        </p:cTn>
                                        <p:tgtEl>
                                          <p:spTgt spid="49">
                                            <p:txEl>
                                              <p:pRg st="0" end="0"/>
                                            </p:txEl>
                                          </p:spTgt>
                                        </p:tgtEl>
                                        <p:attrNameLst>
                                          <p:attrName>style.visibility</p:attrName>
                                        </p:attrNameLst>
                                      </p:cBhvr>
                                      <p:to>
                                        <p:strVal val="visible"/>
                                      </p:to>
                                    </p:set>
                                    <p:animEffect transition="in" filter="fade">
                                      <p:cBhvr>
                                        <p:cTn id="94" dur="1000"/>
                                        <p:tgtEl>
                                          <p:spTgt spid="49">
                                            <p:txEl>
                                              <p:pRg st="0" end="0"/>
                                            </p:txEl>
                                          </p:spTgt>
                                        </p:tgtEl>
                                      </p:cBhvr>
                                    </p:animEffect>
                                    <p:anim calcmode="lin" valueType="num">
                                      <p:cBhvr>
                                        <p:cTn id="95" dur="1000" fill="hold"/>
                                        <p:tgtEl>
                                          <p:spTgt spid="49">
                                            <p:txEl>
                                              <p:pRg st="0" end="0"/>
                                            </p:txEl>
                                          </p:spTgt>
                                        </p:tgtEl>
                                        <p:attrNameLst>
                                          <p:attrName>ppt_x</p:attrName>
                                        </p:attrNameLst>
                                      </p:cBhvr>
                                      <p:tavLst>
                                        <p:tav tm="0">
                                          <p:val>
                                            <p:strVal val="#ppt_x"/>
                                          </p:val>
                                        </p:tav>
                                        <p:tav tm="100000">
                                          <p:val>
                                            <p:strVal val="#ppt_x"/>
                                          </p:val>
                                        </p:tav>
                                      </p:tavLst>
                                    </p:anim>
                                    <p:anim calcmode="lin" valueType="num">
                                      <p:cBhvr>
                                        <p:cTn id="96" dur="1000" fill="hold"/>
                                        <p:tgtEl>
                                          <p:spTgt spid="49">
                                            <p:txEl>
                                              <p:pRg st="0" end="0"/>
                                            </p:txEl>
                                          </p:spTgt>
                                        </p:tgtEl>
                                        <p:attrNameLst>
                                          <p:attrName>ppt_y</p:attrName>
                                        </p:attrNameLst>
                                      </p:cBhvr>
                                      <p:tavLst>
                                        <p:tav tm="0">
                                          <p:val>
                                            <p:strVal val="#ppt_y+.1"/>
                                          </p:val>
                                        </p:tav>
                                        <p:tav tm="100000">
                                          <p:val>
                                            <p:strVal val="#ppt_y"/>
                                          </p:val>
                                        </p:tav>
                                      </p:tavLst>
                                    </p:anim>
                                  </p:childTnLst>
                                </p:cTn>
                              </p:par>
                            </p:childTnLst>
                          </p:cTn>
                        </p:par>
                        <p:par>
                          <p:cTn id="97" fill="hold">
                            <p:stCondLst>
                              <p:cond delay="12000"/>
                            </p:stCondLst>
                            <p:childTnLst>
                              <p:par>
                                <p:cTn id="98" presetID="42" presetClass="entr" presetSubtype="0" fill="hold" grpId="0" nodeType="afterEffect">
                                  <p:stCondLst>
                                    <p:cond delay="0"/>
                                  </p:stCondLst>
                                  <p:childTnLst>
                                    <p:set>
                                      <p:cBhvr>
                                        <p:cTn id="99" dur="1" fill="hold">
                                          <p:stCondLst>
                                            <p:cond delay="0"/>
                                          </p:stCondLst>
                                        </p:cTn>
                                        <p:tgtEl>
                                          <p:spTgt spid="49">
                                            <p:txEl>
                                              <p:pRg st="1" end="1"/>
                                            </p:txEl>
                                          </p:spTgt>
                                        </p:tgtEl>
                                        <p:attrNameLst>
                                          <p:attrName>style.visibility</p:attrName>
                                        </p:attrNameLst>
                                      </p:cBhvr>
                                      <p:to>
                                        <p:strVal val="visible"/>
                                      </p:to>
                                    </p:set>
                                    <p:animEffect transition="in" filter="fade">
                                      <p:cBhvr>
                                        <p:cTn id="100" dur="1000"/>
                                        <p:tgtEl>
                                          <p:spTgt spid="49">
                                            <p:txEl>
                                              <p:pRg st="1" end="1"/>
                                            </p:txEl>
                                          </p:spTgt>
                                        </p:tgtEl>
                                      </p:cBhvr>
                                    </p:animEffect>
                                    <p:anim calcmode="lin" valueType="num">
                                      <p:cBhvr>
                                        <p:cTn id="101" dur="1000" fill="hold"/>
                                        <p:tgtEl>
                                          <p:spTgt spid="49">
                                            <p:txEl>
                                              <p:pRg st="1" end="1"/>
                                            </p:txEl>
                                          </p:spTgt>
                                        </p:tgtEl>
                                        <p:attrNameLst>
                                          <p:attrName>ppt_x</p:attrName>
                                        </p:attrNameLst>
                                      </p:cBhvr>
                                      <p:tavLst>
                                        <p:tav tm="0">
                                          <p:val>
                                            <p:strVal val="#ppt_x"/>
                                          </p:val>
                                        </p:tav>
                                        <p:tav tm="100000">
                                          <p:val>
                                            <p:strVal val="#ppt_x"/>
                                          </p:val>
                                        </p:tav>
                                      </p:tavLst>
                                    </p:anim>
                                    <p:anim calcmode="lin" valueType="num">
                                      <p:cBhvr>
                                        <p:cTn id="102" dur="1000" fill="hold"/>
                                        <p:tgtEl>
                                          <p:spTgt spid="49">
                                            <p:txEl>
                                              <p:pRg st="1" end="1"/>
                                            </p:txEl>
                                          </p:spTgt>
                                        </p:tgtEl>
                                        <p:attrNameLst>
                                          <p:attrName>ppt_y</p:attrName>
                                        </p:attrNameLst>
                                      </p:cBhvr>
                                      <p:tavLst>
                                        <p:tav tm="0">
                                          <p:val>
                                            <p:strVal val="#ppt_y+.1"/>
                                          </p:val>
                                        </p:tav>
                                        <p:tav tm="100000">
                                          <p:val>
                                            <p:strVal val="#ppt_y"/>
                                          </p:val>
                                        </p:tav>
                                      </p:tavLst>
                                    </p:anim>
                                  </p:childTnLst>
                                </p:cTn>
                              </p:par>
                            </p:childTnLst>
                          </p:cTn>
                        </p:par>
                        <p:par>
                          <p:cTn id="103" fill="hold">
                            <p:stCondLst>
                              <p:cond delay="13000"/>
                            </p:stCondLst>
                            <p:childTnLst>
                              <p:par>
                                <p:cTn id="104" presetID="42" presetClass="entr" presetSubtype="0" fill="hold" grpId="0" nodeType="afterEffect">
                                  <p:stCondLst>
                                    <p:cond delay="0"/>
                                  </p:stCondLst>
                                  <p:childTnLst>
                                    <p:set>
                                      <p:cBhvr>
                                        <p:cTn id="105" dur="1" fill="hold">
                                          <p:stCondLst>
                                            <p:cond delay="0"/>
                                          </p:stCondLst>
                                        </p:cTn>
                                        <p:tgtEl>
                                          <p:spTgt spid="49">
                                            <p:txEl>
                                              <p:pRg st="2" end="2"/>
                                            </p:txEl>
                                          </p:spTgt>
                                        </p:tgtEl>
                                        <p:attrNameLst>
                                          <p:attrName>style.visibility</p:attrName>
                                        </p:attrNameLst>
                                      </p:cBhvr>
                                      <p:to>
                                        <p:strVal val="visible"/>
                                      </p:to>
                                    </p:set>
                                    <p:animEffect transition="in" filter="fade">
                                      <p:cBhvr>
                                        <p:cTn id="106" dur="1000"/>
                                        <p:tgtEl>
                                          <p:spTgt spid="49">
                                            <p:txEl>
                                              <p:pRg st="2" end="2"/>
                                            </p:txEl>
                                          </p:spTgt>
                                        </p:tgtEl>
                                      </p:cBhvr>
                                    </p:animEffect>
                                    <p:anim calcmode="lin" valueType="num">
                                      <p:cBhvr>
                                        <p:cTn id="107" dur="1000" fill="hold"/>
                                        <p:tgtEl>
                                          <p:spTgt spid="49">
                                            <p:txEl>
                                              <p:pRg st="2" end="2"/>
                                            </p:txEl>
                                          </p:spTgt>
                                        </p:tgtEl>
                                        <p:attrNameLst>
                                          <p:attrName>ppt_x</p:attrName>
                                        </p:attrNameLst>
                                      </p:cBhvr>
                                      <p:tavLst>
                                        <p:tav tm="0">
                                          <p:val>
                                            <p:strVal val="#ppt_x"/>
                                          </p:val>
                                        </p:tav>
                                        <p:tav tm="100000">
                                          <p:val>
                                            <p:strVal val="#ppt_x"/>
                                          </p:val>
                                        </p:tav>
                                      </p:tavLst>
                                    </p:anim>
                                    <p:anim calcmode="lin" valueType="num">
                                      <p:cBhvr>
                                        <p:cTn id="108" dur="1000" fill="hold"/>
                                        <p:tgtEl>
                                          <p:spTgt spid="49">
                                            <p:txEl>
                                              <p:pRg st="2" end="2"/>
                                            </p:txEl>
                                          </p:spTgt>
                                        </p:tgtEl>
                                        <p:attrNameLst>
                                          <p:attrName>ppt_y</p:attrName>
                                        </p:attrNameLst>
                                      </p:cBhvr>
                                      <p:tavLst>
                                        <p:tav tm="0">
                                          <p:val>
                                            <p:strVal val="#ppt_y+.1"/>
                                          </p:val>
                                        </p:tav>
                                        <p:tav tm="100000">
                                          <p:val>
                                            <p:strVal val="#ppt_y"/>
                                          </p:val>
                                        </p:tav>
                                      </p:tavLst>
                                    </p:anim>
                                  </p:childTnLst>
                                </p:cTn>
                              </p:par>
                            </p:childTnLst>
                          </p:cTn>
                        </p:par>
                        <p:par>
                          <p:cTn id="109" fill="hold">
                            <p:stCondLst>
                              <p:cond delay="14000"/>
                            </p:stCondLst>
                            <p:childTnLst>
                              <p:par>
                                <p:cTn id="110" presetID="49" presetClass="entr" presetSubtype="0" decel="100000" fill="hold" grpId="0" nodeType="afterEffect">
                                  <p:stCondLst>
                                    <p:cond delay="0"/>
                                  </p:stCondLst>
                                  <p:childTnLst>
                                    <p:set>
                                      <p:cBhvr>
                                        <p:cTn id="111" dur="1" fill="hold">
                                          <p:stCondLst>
                                            <p:cond delay="0"/>
                                          </p:stCondLst>
                                        </p:cTn>
                                        <p:tgtEl>
                                          <p:spTgt spid="47"/>
                                        </p:tgtEl>
                                        <p:attrNameLst>
                                          <p:attrName>style.visibility</p:attrName>
                                        </p:attrNameLst>
                                      </p:cBhvr>
                                      <p:to>
                                        <p:strVal val="visible"/>
                                      </p:to>
                                    </p:set>
                                    <p:anim calcmode="lin" valueType="num">
                                      <p:cBhvr>
                                        <p:cTn id="112" dur="500" fill="hold"/>
                                        <p:tgtEl>
                                          <p:spTgt spid="47"/>
                                        </p:tgtEl>
                                        <p:attrNameLst>
                                          <p:attrName>ppt_w</p:attrName>
                                        </p:attrNameLst>
                                      </p:cBhvr>
                                      <p:tavLst>
                                        <p:tav tm="0">
                                          <p:val>
                                            <p:fltVal val="0"/>
                                          </p:val>
                                        </p:tav>
                                        <p:tav tm="100000">
                                          <p:val>
                                            <p:strVal val="#ppt_w"/>
                                          </p:val>
                                        </p:tav>
                                      </p:tavLst>
                                    </p:anim>
                                    <p:anim calcmode="lin" valueType="num">
                                      <p:cBhvr>
                                        <p:cTn id="113" dur="500" fill="hold"/>
                                        <p:tgtEl>
                                          <p:spTgt spid="47"/>
                                        </p:tgtEl>
                                        <p:attrNameLst>
                                          <p:attrName>ppt_h</p:attrName>
                                        </p:attrNameLst>
                                      </p:cBhvr>
                                      <p:tavLst>
                                        <p:tav tm="0">
                                          <p:val>
                                            <p:fltVal val="0"/>
                                          </p:val>
                                        </p:tav>
                                        <p:tav tm="100000">
                                          <p:val>
                                            <p:strVal val="#ppt_h"/>
                                          </p:val>
                                        </p:tav>
                                      </p:tavLst>
                                    </p:anim>
                                    <p:anim calcmode="lin" valueType="num">
                                      <p:cBhvr>
                                        <p:cTn id="114" dur="500" fill="hold"/>
                                        <p:tgtEl>
                                          <p:spTgt spid="47"/>
                                        </p:tgtEl>
                                        <p:attrNameLst>
                                          <p:attrName>style.rotation</p:attrName>
                                        </p:attrNameLst>
                                      </p:cBhvr>
                                      <p:tavLst>
                                        <p:tav tm="0">
                                          <p:val>
                                            <p:fltVal val="360"/>
                                          </p:val>
                                        </p:tav>
                                        <p:tav tm="100000">
                                          <p:val>
                                            <p:fltVal val="0"/>
                                          </p:val>
                                        </p:tav>
                                      </p:tavLst>
                                    </p:anim>
                                    <p:animEffect transition="in" filter="fade">
                                      <p:cBhvr>
                                        <p:cTn id="115" dur="500"/>
                                        <p:tgtEl>
                                          <p:spTgt spid="47"/>
                                        </p:tgtEl>
                                      </p:cBhvr>
                                    </p:animEffect>
                                  </p:childTnLst>
                                </p:cTn>
                              </p:par>
                            </p:childTnLst>
                          </p:cTn>
                        </p:par>
                        <p:par>
                          <p:cTn id="116" fill="hold">
                            <p:stCondLst>
                              <p:cond delay="14500"/>
                            </p:stCondLst>
                            <p:childTnLst>
                              <p:par>
                                <p:cTn id="117" presetID="47" presetClass="entr" presetSubtype="0" fill="hold" nodeType="afterEffect">
                                  <p:stCondLst>
                                    <p:cond delay="0"/>
                                  </p:stCondLst>
                                  <p:childTnLst>
                                    <p:set>
                                      <p:cBhvr>
                                        <p:cTn id="118" dur="1" fill="hold">
                                          <p:stCondLst>
                                            <p:cond delay="0"/>
                                          </p:stCondLst>
                                        </p:cTn>
                                        <p:tgtEl>
                                          <p:spTgt spid="76"/>
                                        </p:tgtEl>
                                        <p:attrNameLst>
                                          <p:attrName>style.visibility</p:attrName>
                                        </p:attrNameLst>
                                      </p:cBhvr>
                                      <p:to>
                                        <p:strVal val="visible"/>
                                      </p:to>
                                    </p:set>
                                    <p:animEffect transition="in" filter="fade">
                                      <p:cBhvr>
                                        <p:cTn id="119" dur="1000"/>
                                        <p:tgtEl>
                                          <p:spTgt spid="76"/>
                                        </p:tgtEl>
                                      </p:cBhvr>
                                    </p:animEffect>
                                    <p:anim calcmode="lin" valueType="num">
                                      <p:cBhvr>
                                        <p:cTn id="120" dur="1000" fill="hold"/>
                                        <p:tgtEl>
                                          <p:spTgt spid="76"/>
                                        </p:tgtEl>
                                        <p:attrNameLst>
                                          <p:attrName>ppt_x</p:attrName>
                                        </p:attrNameLst>
                                      </p:cBhvr>
                                      <p:tavLst>
                                        <p:tav tm="0">
                                          <p:val>
                                            <p:strVal val="#ppt_x"/>
                                          </p:val>
                                        </p:tav>
                                        <p:tav tm="100000">
                                          <p:val>
                                            <p:strVal val="#ppt_x"/>
                                          </p:val>
                                        </p:tav>
                                      </p:tavLst>
                                    </p:anim>
                                    <p:anim calcmode="lin" valueType="num">
                                      <p:cBhvr>
                                        <p:cTn id="121" dur="1000" fill="hold"/>
                                        <p:tgtEl>
                                          <p:spTgt spid="76"/>
                                        </p:tgtEl>
                                        <p:attrNameLst>
                                          <p:attrName>ppt_y</p:attrName>
                                        </p:attrNameLst>
                                      </p:cBhvr>
                                      <p:tavLst>
                                        <p:tav tm="0">
                                          <p:val>
                                            <p:strVal val="#ppt_y-.1"/>
                                          </p:val>
                                        </p:tav>
                                        <p:tav tm="100000">
                                          <p:val>
                                            <p:strVal val="#ppt_y"/>
                                          </p:val>
                                        </p:tav>
                                      </p:tavLst>
                                    </p:anim>
                                  </p:childTnLst>
                                </p:cTn>
                              </p:par>
                              <p:par>
                                <p:cTn id="122" presetID="42" presetClass="entr" presetSubtype="0" fill="hold" nodeType="withEffect">
                                  <p:stCondLst>
                                    <p:cond delay="0"/>
                                  </p:stCondLst>
                                  <p:childTnLst>
                                    <p:set>
                                      <p:cBhvr>
                                        <p:cTn id="123" dur="1" fill="hold">
                                          <p:stCondLst>
                                            <p:cond delay="0"/>
                                          </p:stCondLst>
                                        </p:cTn>
                                        <p:tgtEl>
                                          <p:spTgt spid="77"/>
                                        </p:tgtEl>
                                        <p:attrNameLst>
                                          <p:attrName>style.visibility</p:attrName>
                                        </p:attrNameLst>
                                      </p:cBhvr>
                                      <p:to>
                                        <p:strVal val="visible"/>
                                      </p:to>
                                    </p:set>
                                    <p:animEffect transition="in" filter="fade">
                                      <p:cBhvr>
                                        <p:cTn id="124" dur="1000"/>
                                        <p:tgtEl>
                                          <p:spTgt spid="77"/>
                                        </p:tgtEl>
                                      </p:cBhvr>
                                    </p:animEffect>
                                    <p:anim calcmode="lin" valueType="num">
                                      <p:cBhvr>
                                        <p:cTn id="125" dur="1000" fill="hold"/>
                                        <p:tgtEl>
                                          <p:spTgt spid="77"/>
                                        </p:tgtEl>
                                        <p:attrNameLst>
                                          <p:attrName>ppt_x</p:attrName>
                                        </p:attrNameLst>
                                      </p:cBhvr>
                                      <p:tavLst>
                                        <p:tav tm="0">
                                          <p:val>
                                            <p:strVal val="#ppt_x"/>
                                          </p:val>
                                        </p:tav>
                                        <p:tav tm="100000">
                                          <p:val>
                                            <p:strVal val="#ppt_x"/>
                                          </p:val>
                                        </p:tav>
                                      </p:tavLst>
                                    </p:anim>
                                    <p:anim calcmode="lin" valueType="num">
                                      <p:cBhvr>
                                        <p:cTn id="126" dur="1000" fill="hold"/>
                                        <p:tgtEl>
                                          <p:spTgt spid="77"/>
                                        </p:tgtEl>
                                        <p:attrNameLst>
                                          <p:attrName>ppt_y</p:attrName>
                                        </p:attrNameLst>
                                      </p:cBhvr>
                                      <p:tavLst>
                                        <p:tav tm="0">
                                          <p:val>
                                            <p:strVal val="#ppt_y+.1"/>
                                          </p:val>
                                        </p:tav>
                                        <p:tav tm="100000">
                                          <p:val>
                                            <p:strVal val="#ppt_y"/>
                                          </p:val>
                                        </p:tav>
                                      </p:tavLst>
                                    </p:anim>
                                  </p:childTnLst>
                                </p:cTn>
                              </p:par>
                            </p:childTnLst>
                          </p:cTn>
                        </p:par>
                        <p:par>
                          <p:cTn id="127" fill="hold">
                            <p:stCondLst>
                              <p:cond delay="15500"/>
                            </p:stCondLst>
                            <p:childTnLst>
                              <p:par>
                                <p:cTn id="128" presetID="42" presetClass="entr" presetSubtype="0" fill="hold" grpId="0" nodeType="afterEffect">
                                  <p:stCondLst>
                                    <p:cond delay="0"/>
                                  </p:stCondLst>
                                  <p:childTnLst>
                                    <p:set>
                                      <p:cBhvr>
                                        <p:cTn id="129" dur="1" fill="hold">
                                          <p:stCondLst>
                                            <p:cond delay="0"/>
                                          </p:stCondLst>
                                        </p:cTn>
                                        <p:tgtEl>
                                          <p:spTgt spid="56">
                                            <p:txEl>
                                              <p:pRg st="0" end="0"/>
                                            </p:txEl>
                                          </p:spTgt>
                                        </p:tgtEl>
                                        <p:attrNameLst>
                                          <p:attrName>style.visibility</p:attrName>
                                        </p:attrNameLst>
                                      </p:cBhvr>
                                      <p:to>
                                        <p:strVal val="visible"/>
                                      </p:to>
                                    </p:set>
                                    <p:animEffect transition="in" filter="fade">
                                      <p:cBhvr>
                                        <p:cTn id="130" dur="1000"/>
                                        <p:tgtEl>
                                          <p:spTgt spid="56">
                                            <p:txEl>
                                              <p:pRg st="0" end="0"/>
                                            </p:txEl>
                                          </p:spTgt>
                                        </p:tgtEl>
                                      </p:cBhvr>
                                    </p:animEffect>
                                    <p:anim calcmode="lin" valueType="num">
                                      <p:cBhvr>
                                        <p:cTn id="131" dur="1000" fill="hold"/>
                                        <p:tgtEl>
                                          <p:spTgt spid="56">
                                            <p:txEl>
                                              <p:pRg st="0" end="0"/>
                                            </p:txEl>
                                          </p:spTgt>
                                        </p:tgtEl>
                                        <p:attrNameLst>
                                          <p:attrName>ppt_x</p:attrName>
                                        </p:attrNameLst>
                                      </p:cBhvr>
                                      <p:tavLst>
                                        <p:tav tm="0">
                                          <p:val>
                                            <p:strVal val="#ppt_x"/>
                                          </p:val>
                                        </p:tav>
                                        <p:tav tm="100000">
                                          <p:val>
                                            <p:strVal val="#ppt_x"/>
                                          </p:val>
                                        </p:tav>
                                      </p:tavLst>
                                    </p:anim>
                                    <p:anim calcmode="lin" valueType="num">
                                      <p:cBhvr>
                                        <p:cTn id="132" dur="1000" fill="hold"/>
                                        <p:tgtEl>
                                          <p:spTgt spid="56">
                                            <p:txEl>
                                              <p:pRg st="0" end="0"/>
                                            </p:txEl>
                                          </p:spTgt>
                                        </p:tgtEl>
                                        <p:attrNameLst>
                                          <p:attrName>ppt_y</p:attrName>
                                        </p:attrNameLst>
                                      </p:cBhvr>
                                      <p:tavLst>
                                        <p:tav tm="0">
                                          <p:val>
                                            <p:strVal val="#ppt_y+.1"/>
                                          </p:val>
                                        </p:tav>
                                        <p:tav tm="100000">
                                          <p:val>
                                            <p:strVal val="#ppt_y"/>
                                          </p:val>
                                        </p:tav>
                                      </p:tavLst>
                                    </p:anim>
                                  </p:childTnLst>
                                </p:cTn>
                              </p:par>
                            </p:childTnLst>
                          </p:cTn>
                        </p:par>
                        <p:par>
                          <p:cTn id="133" fill="hold">
                            <p:stCondLst>
                              <p:cond delay="16500"/>
                            </p:stCondLst>
                            <p:childTnLst>
                              <p:par>
                                <p:cTn id="134" presetID="42" presetClass="entr" presetSubtype="0" fill="hold" grpId="0" nodeType="afterEffect">
                                  <p:stCondLst>
                                    <p:cond delay="0"/>
                                  </p:stCondLst>
                                  <p:childTnLst>
                                    <p:set>
                                      <p:cBhvr>
                                        <p:cTn id="135" dur="1" fill="hold">
                                          <p:stCondLst>
                                            <p:cond delay="0"/>
                                          </p:stCondLst>
                                        </p:cTn>
                                        <p:tgtEl>
                                          <p:spTgt spid="56">
                                            <p:txEl>
                                              <p:pRg st="1" end="1"/>
                                            </p:txEl>
                                          </p:spTgt>
                                        </p:tgtEl>
                                        <p:attrNameLst>
                                          <p:attrName>style.visibility</p:attrName>
                                        </p:attrNameLst>
                                      </p:cBhvr>
                                      <p:to>
                                        <p:strVal val="visible"/>
                                      </p:to>
                                    </p:set>
                                    <p:animEffect transition="in" filter="fade">
                                      <p:cBhvr>
                                        <p:cTn id="136" dur="1000"/>
                                        <p:tgtEl>
                                          <p:spTgt spid="56">
                                            <p:txEl>
                                              <p:pRg st="1" end="1"/>
                                            </p:txEl>
                                          </p:spTgt>
                                        </p:tgtEl>
                                      </p:cBhvr>
                                    </p:animEffect>
                                    <p:anim calcmode="lin" valueType="num">
                                      <p:cBhvr>
                                        <p:cTn id="137" dur="1000" fill="hold"/>
                                        <p:tgtEl>
                                          <p:spTgt spid="56">
                                            <p:txEl>
                                              <p:pRg st="1" end="1"/>
                                            </p:txEl>
                                          </p:spTgt>
                                        </p:tgtEl>
                                        <p:attrNameLst>
                                          <p:attrName>ppt_x</p:attrName>
                                        </p:attrNameLst>
                                      </p:cBhvr>
                                      <p:tavLst>
                                        <p:tav tm="0">
                                          <p:val>
                                            <p:strVal val="#ppt_x"/>
                                          </p:val>
                                        </p:tav>
                                        <p:tav tm="100000">
                                          <p:val>
                                            <p:strVal val="#ppt_x"/>
                                          </p:val>
                                        </p:tav>
                                      </p:tavLst>
                                    </p:anim>
                                    <p:anim calcmode="lin" valueType="num">
                                      <p:cBhvr>
                                        <p:cTn id="138" dur="1000" fill="hold"/>
                                        <p:tgtEl>
                                          <p:spTgt spid="56">
                                            <p:txEl>
                                              <p:pRg st="1" end="1"/>
                                            </p:txEl>
                                          </p:spTgt>
                                        </p:tgtEl>
                                        <p:attrNameLst>
                                          <p:attrName>ppt_y</p:attrName>
                                        </p:attrNameLst>
                                      </p:cBhvr>
                                      <p:tavLst>
                                        <p:tav tm="0">
                                          <p:val>
                                            <p:strVal val="#ppt_y+.1"/>
                                          </p:val>
                                        </p:tav>
                                        <p:tav tm="100000">
                                          <p:val>
                                            <p:strVal val="#ppt_y"/>
                                          </p:val>
                                        </p:tav>
                                      </p:tavLst>
                                    </p:anim>
                                  </p:childTnLst>
                                </p:cTn>
                              </p:par>
                            </p:childTnLst>
                          </p:cTn>
                        </p:par>
                        <p:par>
                          <p:cTn id="139" fill="hold">
                            <p:stCondLst>
                              <p:cond delay="17500"/>
                            </p:stCondLst>
                            <p:childTnLst>
                              <p:par>
                                <p:cTn id="140" presetID="42" presetClass="entr" presetSubtype="0" fill="hold" grpId="0" nodeType="afterEffect">
                                  <p:stCondLst>
                                    <p:cond delay="0"/>
                                  </p:stCondLst>
                                  <p:childTnLst>
                                    <p:set>
                                      <p:cBhvr>
                                        <p:cTn id="141" dur="1" fill="hold">
                                          <p:stCondLst>
                                            <p:cond delay="0"/>
                                          </p:stCondLst>
                                        </p:cTn>
                                        <p:tgtEl>
                                          <p:spTgt spid="56">
                                            <p:txEl>
                                              <p:pRg st="2" end="2"/>
                                            </p:txEl>
                                          </p:spTgt>
                                        </p:tgtEl>
                                        <p:attrNameLst>
                                          <p:attrName>style.visibility</p:attrName>
                                        </p:attrNameLst>
                                      </p:cBhvr>
                                      <p:to>
                                        <p:strVal val="visible"/>
                                      </p:to>
                                    </p:set>
                                    <p:animEffect transition="in" filter="fade">
                                      <p:cBhvr>
                                        <p:cTn id="142" dur="1000"/>
                                        <p:tgtEl>
                                          <p:spTgt spid="56">
                                            <p:txEl>
                                              <p:pRg st="2" end="2"/>
                                            </p:txEl>
                                          </p:spTgt>
                                        </p:tgtEl>
                                      </p:cBhvr>
                                    </p:animEffect>
                                    <p:anim calcmode="lin" valueType="num">
                                      <p:cBhvr>
                                        <p:cTn id="143" dur="1000" fill="hold"/>
                                        <p:tgtEl>
                                          <p:spTgt spid="56">
                                            <p:txEl>
                                              <p:pRg st="2" end="2"/>
                                            </p:txEl>
                                          </p:spTgt>
                                        </p:tgtEl>
                                        <p:attrNameLst>
                                          <p:attrName>ppt_x</p:attrName>
                                        </p:attrNameLst>
                                      </p:cBhvr>
                                      <p:tavLst>
                                        <p:tav tm="0">
                                          <p:val>
                                            <p:strVal val="#ppt_x"/>
                                          </p:val>
                                        </p:tav>
                                        <p:tav tm="100000">
                                          <p:val>
                                            <p:strVal val="#ppt_x"/>
                                          </p:val>
                                        </p:tav>
                                      </p:tavLst>
                                    </p:anim>
                                    <p:anim calcmode="lin" valueType="num">
                                      <p:cBhvr>
                                        <p:cTn id="144" dur="1000" fill="hold"/>
                                        <p:tgtEl>
                                          <p:spTgt spid="56">
                                            <p:txEl>
                                              <p:pRg st="2" end="2"/>
                                            </p:txEl>
                                          </p:spTgt>
                                        </p:tgtEl>
                                        <p:attrNameLst>
                                          <p:attrName>ppt_y</p:attrName>
                                        </p:attrNameLst>
                                      </p:cBhvr>
                                      <p:tavLst>
                                        <p:tav tm="0">
                                          <p:val>
                                            <p:strVal val="#ppt_y+.1"/>
                                          </p:val>
                                        </p:tav>
                                        <p:tav tm="100000">
                                          <p:val>
                                            <p:strVal val="#ppt_y"/>
                                          </p:val>
                                        </p:tav>
                                      </p:tavLst>
                                    </p:anim>
                                  </p:childTnLst>
                                </p:cTn>
                              </p:par>
                            </p:childTnLst>
                          </p:cTn>
                        </p:par>
                        <p:par>
                          <p:cTn id="145" fill="hold">
                            <p:stCondLst>
                              <p:cond delay="18500"/>
                            </p:stCondLst>
                            <p:childTnLst>
                              <p:par>
                                <p:cTn id="146" presetID="49" presetClass="entr" presetSubtype="0" decel="100000" fill="hold" grpId="0" nodeType="afterEffect">
                                  <p:stCondLst>
                                    <p:cond delay="0"/>
                                  </p:stCondLst>
                                  <p:childTnLst>
                                    <p:set>
                                      <p:cBhvr>
                                        <p:cTn id="147" dur="1" fill="hold">
                                          <p:stCondLst>
                                            <p:cond delay="0"/>
                                          </p:stCondLst>
                                        </p:cTn>
                                        <p:tgtEl>
                                          <p:spTgt spid="54"/>
                                        </p:tgtEl>
                                        <p:attrNameLst>
                                          <p:attrName>style.visibility</p:attrName>
                                        </p:attrNameLst>
                                      </p:cBhvr>
                                      <p:to>
                                        <p:strVal val="visible"/>
                                      </p:to>
                                    </p:set>
                                    <p:anim calcmode="lin" valueType="num">
                                      <p:cBhvr>
                                        <p:cTn id="148" dur="500" fill="hold"/>
                                        <p:tgtEl>
                                          <p:spTgt spid="54"/>
                                        </p:tgtEl>
                                        <p:attrNameLst>
                                          <p:attrName>ppt_w</p:attrName>
                                        </p:attrNameLst>
                                      </p:cBhvr>
                                      <p:tavLst>
                                        <p:tav tm="0">
                                          <p:val>
                                            <p:fltVal val="0"/>
                                          </p:val>
                                        </p:tav>
                                        <p:tav tm="100000">
                                          <p:val>
                                            <p:strVal val="#ppt_w"/>
                                          </p:val>
                                        </p:tav>
                                      </p:tavLst>
                                    </p:anim>
                                    <p:anim calcmode="lin" valueType="num">
                                      <p:cBhvr>
                                        <p:cTn id="149" dur="500" fill="hold"/>
                                        <p:tgtEl>
                                          <p:spTgt spid="54"/>
                                        </p:tgtEl>
                                        <p:attrNameLst>
                                          <p:attrName>ppt_h</p:attrName>
                                        </p:attrNameLst>
                                      </p:cBhvr>
                                      <p:tavLst>
                                        <p:tav tm="0">
                                          <p:val>
                                            <p:fltVal val="0"/>
                                          </p:val>
                                        </p:tav>
                                        <p:tav tm="100000">
                                          <p:val>
                                            <p:strVal val="#ppt_h"/>
                                          </p:val>
                                        </p:tav>
                                      </p:tavLst>
                                    </p:anim>
                                    <p:anim calcmode="lin" valueType="num">
                                      <p:cBhvr>
                                        <p:cTn id="150" dur="500" fill="hold"/>
                                        <p:tgtEl>
                                          <p:spTgt spid="54"/>
                                        </p:tgtEl>
                                        <p:attrNameLst>
                                          <p:attrName>style.rotation</p:attrName>
                                        </p:attrNameLst>
                                      </p:cBhvr>
                                      <p:tavLst>
                                        <p:tav tm="0">
                                          <p:val>
                                            <p:fltVal val="360"/>
                                          </p:val>
                                        </p:tav>
                                        <p:tav tm="100000">
                                          <p:val>
                                            <p:fltVal val="0"/>
                                          </p:val>
                                        </p:tav>
                                      </p:tavLst>
                                    </p:anim>
                                    <p:animEffect transition="in" filter="fade">
                                      <p:cBhvr>
                                        <p:cTn id="151" dur="500"/>
                                        <p:tgtEl>
                                          <p:spTgt spid="54"/>
                                        </p:tgtEl>
                                      </p:cBhvr>
                                    </p:animEffect>
                                  </p:childTnLst>
                                </p:cTn>
                              </p:par>
                            </p:childTnLst>
                          </p:cTn>
                        </p:par>
                        <p:par>
                          <p:cTn id="152" fill="hold">
                            <p:stCondLst>
                              <p:cond delay="19000"/>
                            </p:stCondLst>
                            <p:childTnLst>
                              <p:par>
                                <p:cTn id="153" presetID="47" presetClass="entr" presetSubtype="0" fill="hold" nodeType="afterEffect">
                                  <p:stCondLst>
                                    <p:cond delay="0"/>
                                  </p:stCondLst>
                                  <p:childTnLst>
                                    <p:set>
                                      <p:cBhvr>
                                        <p:cTn id="154" dur="1" fill="hold">
                                          <p:stCondLst>
                                            <p:cond delay="0"/>
                                          </p:stCondLst>
                                        </p:cTn>
                                        <p:tgtEl>
                                          <p:spTgt spid="78"/>
                                        </p:tgtEl>
                                        <p:attrNameLst>
                                          <p:attrName>style.visibility</p:attrName>
                                        </p:attrNameLst>
                                      </p:cBhvr>
                                      <p:to>
                                        <p:strVal val="visible"/>
                                      </p:to>
                                    </p:set>
                                    <p:animEffect transition="in" filter="fade">
                                      <p:cBhvr>
                                        <p:cTn id="155" dur="1000"/>
                                        <p:tgtEl>
                                          <p:spTgt spid="78"/>
                                        </p:tgtEl>
                                      </p:cBhvr>
                                    </p:animEffect>
                                    <p:anim calcmode="lin" valueType="num">
                                      <p:cBhvr>
                                        <p:cTn id="156" dur="1000" fill="hold"/>
                                        <p:tgtEl>
                                          <p:spTgt spid="78"/>
                                        </p:tgtEl>
                                        <p:attrNameLst>
                                          <p:attrName>ppt_x</p:attrName>
                                        </p:attrNameLst>
                                      </p:cBhvr>
                                      <p:tavLst>
                                        <p:tav tm="0">
                                          <p:val>
                                            <p:strVal val="#ppt_x"/>
                                          </p:val>
                                        </p:tav>
                                        <p:tav tm="100000">
                                          <p:val>
                                            <p:strVal val="#ppt_x"/>
                                          </p:val>
                                        </p:tav>
                                      </p:tavLst>
                                    </p:anim>
                                    <p:anim calcmode="lin" valueType="num">
                                      <p:cBhvr>
                                        <p:cTn id="157" dur="1000" fill="hold"/>
                                        <p:tgtEl>
                                          <p:spTgt spid="78"/>
                                        </p:tgtEl>
                                        <p:attrNameLst>
                                          <p:attrName>ppt_y</p:attrName>
                                        </p:attrNameLst>
                                      </p:cBhvr>
                                      <p:tavLst>
                                        <p:tav tm="0">
                                          <p:val>
                                            <p:strVal val="#ppt_y-.1"/>
                                          </p:val>
                                        </p:tav>
                                        <p:tav tm="100000">
                                          <p:val>
                                            <p:strVal val="#ppt_y"/>
                                          </p:val>
                                        </p:tav>
                                      </p:tavLst>
                                    </p:anim>
                                  </p:childTnLst>
                                </p:cTn>
                              </p:par>
                              <p:par>
                                <p:cTn id="158" presetID="42" presetClass="entr" presetSubtype="0" fill="hold" nodeType="withEffect">
                                  <p:stCondLst>
                                    <p:cond delay="0"/>
                                  </p:stCondLst>
                                  <p:childTnLst>
                                    <p:set>
                                      <p:cBhvr>
                                        <p:cTn id="159" dur="1" fill="hold">
                                          <p:stCondLst>
                                            <p:cond delay="0"/>
                                          </p:stCondLst>
                                        </p:cTn>
                                        <p:tgtEl>
                                          <p:spTgt spid="79"/>
                                        </p:tgtEl>
                                        <p:attrNameLst>
                                          <p:attrName>style.visibility</p:attrName>
                                        </p:attrNameLst>
                                      </p:cBhvr>
                                      <p:to>
                                        <p:strVal val="visible"/>
                                      </p:to>
                                    </p:set>
                                    <p:animEffect transition="in" filter="fade">
                                      <p:cBhvr>
                                        <p:cTn id="160" dur="1000"/>
                                        <p:tgtEl>
                                          <p:spTgt spid="79"/>
                                        </p:tgtEl>
                                      </p:cBhvr>
                                    </p:animEffect>
                                    <p:anim calcmode="lin" valueType="num">
                                      <p:cBhvr>
                                        <p:cTn id="161" dur="1000" fill="hold"/>
                                        <p:tgtEl>
                                          <p:spTgt spid="79"/>
                                        </p:tgtEl>
                                        <p:attrNameLst>
                                          <p:attrName>ppt_x</p:attrName>
                                        </p:attrNameLst>
                                      </p:cBhvr>
                                      <p:tavLst>
                                        <p:tav tm="0">
                                          <p:val>
                                            <p:strVal val="#ppt_x"/>
                                          </p:val>
                                        </p:tav>
                                        <p:tav tm="100000">
                                          <p:val>
                                            <p:strVal val="#ppt_x"/>
                                          </p:val>
                                        </p:tav>
                                      </p:tavLst>
                                    </p:anim>
                                    <p:anim calcmode="lin" valueType="num">
                                      <p:cBhvr>
                                        <p:cTn id="162" dur="1000" fill="hold"/>
                                        <p:tgtEl>
                                          <p:spTgt spid="79"/>
                                        </p:tgtEl>
                                        <p:attrNameLst>
                                          <p:attrName>ppt_y</p:attrName>
                                        </p:attrNameLst>
                                      </p:cBhvr>
                                      <p:tavLst>
                                        <p:tav tm="0">
                                          <p:val>
                                            <p:strVal val="#ppt_y+.1"/>
                                          </p:val>
                                        </p:tav>
                                        <p:tav tm="100000">
                                          <p:val>
                                            <p:strVal val="#ppt_y"/>
                                          </p:val>
                                        </p:tav>
                                      </p:tavLst>
                                    </p:anim>
                                  </p:childTnLst>
                                </p:cTn>
                              </p:par>
                            </p:childTnLst>
                          </p:cTn>
                        </p:par>
                        <p:par>
                          <p:cTn id="163" fill="hold">
                            <p:stCondLst>
                              <p:cond delay="20000"/>
                            </p:stCondLst>
                            <p:childTnLst>
                              <p:par>
                                <p:cTn id="164" presetID="42" presetClass="entr" presetSubtype="0" fill="hold" grpId="0" nodeType="afterEffect">
                                  <p:stCondLst>
                                    <p:cond delay="0"/>
                                  </p:stCondLst>
                                  <p:childTnLst>
                                    <p:set>
                                      <p:cBhvr>
                                        <p:cTn id="165" dur="1" fill="hold">
                                          <p:stCondLst>
                                            <p:cond delay="0"/>
                                          </p:stCondLst>
                                        </p:cTn>
                                        <p:tgtEl>
                                          <p:spTgt spid="63">
                                            <p:txEl>
                                              <p:pRg st="0" end="0"/>
                                            </p:txEl>
                                          </p:spTgt>
                                        </p:tgtEl>
                                        <p:attrNameLst>
                                          <p:attrName>style.visibility</p:attrName>
                                        </p:attrNameLst>
                                      </p:cBhvr>
                                      <p:to>
                                        <p:strVal val="visible"/>
                                      </p:to>
                                    </p:set>
                                    <p:animEffect transition="in" filter="fade">
                                      <p:cBhvr>
                                        <p:cTn id="166" dur="1000"/>
                                        <p:tgtEl>
                                          <p:spTgt spid="63">
                                            <p:txEl>
                                              <p:pRg st="0" end="0"/>
                                            </p:txEl>
                                          </p:spTgt>
                                        </p:tgtEl>
                                      </p:cBhvr>
                                    </p:animEffect>
                                    <p:anim calcmode="lin" valueType="num">
                                      <p:cBhvr>
                                        <p:cTn id="167" dur="1000" fill="hold"/>
                                        <p:tgtEl>
                                          <p:spTgt spid="63">
                                            <p:txEl>
                                              <p:pRg st="0" end="0"/>
                                            </p:txEl>
                                          </p:spTgt>
                                        </p:tgtEl>
                                        <p:attrNameLst>
                                          <p:attrName>ppt_x</p:attrName>
                                        </p:attrNameLst>
                                      </p:cBhvr>
                                      <p:tavLst>
                                        <p:tav tm="0">
                                          <p:val>
                                            <p:strVal val="#ppt_x"/>
                                          </p:val>
                                        </p:tav>
                                        <p:tav tm="100000">
                                          <p:val>
                                            <p:strVal val="#ppt_x"/>
                                          </p:val>
                                        </p:tav>
                                      </p:tavLst>
                                    </p:anim>
                                    <p:anim calcmode="lin" valueType="num">
                                      <p:cBhvr>
                                        <p:cTn id="168" dur="1000" fill="hold"/>
                                        <p:tgtEl>
                                          <p:spTgt spid="63">
                                            <p:txEl>
                                              <p:pRg st="0" end="0"/>
                                            </p:txEl>
                                          </p:spTgt>
                                        </p:tgtEl>
                                        <p:attrNameLst>
                                          <p:attrName>ppt_y</p:attrName>
                                        </p:attrNameLst>
                                      </p:cBhvr>
                                      <p:tavLst>
                                        <p:tav tm="0">
                                          <p:val>
                                            <p:strVal val="#ppt_y+.1"/>
                                          </p:val>
                                        </p:tav>
                                        <p:tav tm="100000">
                                          <p:val>
                                            <p:strVal val="#ppt_y"/>
                                          </p:val>
                                        </p:tav>
                                      </p:tavLst>
                                    </p:anim>
                                  </p:childTnLst>
                                </p:cTn>
                              </p:par>
                            </p:childTnLst>
                          </p:cTn>
                        </p:par>
                        <p:par>
                          <p:cTn id="169" fill="hold">
                            <p:stCondLst>
                              <p:cond delay="21000"/>
                            </p:stCondLst>
                            <p:childTnLst>
                              <p:par>
                                <p:cTn id="170" presetID="42" presetClass="entr" presetSubtype="0" fill="hold" grpId="0" nodeType="afterEffect">
                                  <p:stCondLst>
                                    <p:cond delay="0"/>
                                  </p:stCondLst>
                                  <p:childTnLst>
                                    <p:set>
                                      <p:cBhvr>
                                        <p:cTn id="171" dur="1" fill="hold">
                                          <p:stCondLst>
                                            <p:cond delay="0"/>
                                          </p:stCondLst>
                                        </p:cTn>
                                        <p:tgtEl>
                                          <p:spTgt spid="63">
                                            <p:txEl>
                                              <p:pRg st="1" end="1"/>
                                            </p:txEl>
                                          </p:spTgt>
                                        </p:tgtEl>
                                        <p:attrNameLst>
                                          <p:attrName>style.visibility</p:attrName>
                                        </p:attrNameLst>
                                      </p:cBhvr>
                                      <p:to>
                                        <p:strVal val="visible"/>
                                      </p:to>
                                    </p:set>
                                    <p:animEffect transition="in" filter="fade">
                                      <p:cBhvr>
                                        <p:cTn id="172" dur="1000"/>
                                        <p:tgtEl>
                                          <p:spTgt spid="63">
                                            <p:txEl>
                                              <p:pRg st="1" end="1"/>
                                            </p:txEl>
                                          </p:spTgt>
                                        </p:tgtEl>
                                      </p:cBhvr>
                                    </p:animEffect>
                                    <p:anim calcmode="lin" valueType="num">
                                      <p:cBhvr>
                                        <p:cTn id="173" dur="1000" fill="hold"/>
                                        <p:tgtEl>
                                          <p:spTgt spid="63">
                                            <p:txEl>
                                              <p:pRg st="1" end="1"/>
                                            </p:txEl>
                                          </p:spTgt>
                                        </p:tgtEl>
                                        <p:attrNameLst>
                                          <p:attrName>ppt_x</p:attrName>
                                        </p:attrNameLst>
                                      </p:cBhvr>
                                      <p:tavLst>
                                        <p:tav tm="0">
                                          <p:val>
                                            <p:strVal val="#ppt_x"/>
                                          </p:val>
                                        </p:tav>
                                        <p:tav tm="100000">
                                          <p:val>
                                            <p:strVal val="#ppt_x"/>
                                          </p:val>
                                        </p:tav>
                                      </p:tavLst>
                                    </p:anim>
                                    <p:anim calcmode="lin" valueType="num">
                                      <p:cBhvr>
                                        <p:cTn id="174" dur="1000" fill="hold"/>
                                        <p:tgtEl>
                                          <p:spTgt spid="63">
                                            <p:txEl>
                                              <p:pRg st="1" end="1"/>
                                            </p:txEl>
                                          </p:spTgt>
                                        </p:tgtEl>
                                        <p:attrNameLst>
                                          <p:attrName>ppt_y</p:attrName>
                                        </p:attrNameLst>
                                      </p:cBhvr>
                                      <p:tavLst>
                                        <p:tav tm="0">
                                          <p:val>
                                            <p:strVal val="#ppt_y+.1"/>
                                          </p:val>
                                        </p:tav>
                                        <p:tav tm="100000">
                                          <p:val>
                                            <p:strVal val="#ppt_y"/>
                                          </p:val>
                                        </p:tav>
                                      </p:tavLst>
                                    </p:anim>
                                  </p:childTnLst>
                                </p:cTn>
                              </p:par>
                            </p:childTnLst>
                          </p:cTn>
                        </p:par>
                        <p:par>
                          <p:cTn id="175" fill="hold">
                            <p:stCondLst>
                              <p:cond delay="22000"/>
                            </p:stCondLst>
                            <p:childTnLst>
                              <p:par>
                                <p:cTn id="176" presetID="42" presetClass="entr" presetSubtype="0" fill="hold" grpId="0" nodeType="afterEffect">
                                  <p:stCondLst>
                                    <p:cond delay="0"/>
                                  </p:stCondLst>
                                  <p:childTnLst>
                                    <p:set>
                                      <p:cBhvr>
                                        <p:cTn id="177" dur="1" fill="hold">
                                          <p:stCondLst>
                                            <p:cond delay="0"/>
                                          </p:stCondLst>
                                        </p:cTn>
                                        <p:tgtEl>
                                          <p:spTgt spid="63">
                                            <p:txEl>
                                              <p:pRg st="2" end="2"/>
                                            </p:txEl>
                                          </p:spTgt>
                                        </p:tgtEl>
                                        <p:attrNameLst>
                                          <p:attrName>style.visibility</p:attrName>
                                        </p:attrNameLst>
                                      </p:cBhvr>
                                      <p:to>
                                        <p:strVal val="visible"/>
                                      </p:to>
                                    </p:set>
                                    <p:animEffect transition="in" filter="fade">
                                      <p:cBhvr>
                                        <p:cTn id="178" dur="1000"/>
                                        <p:tgtEl>
                                          <p:spTgt spid="63">
                                            <p:txEl>
                                              <p:pRg st="2" end="2"/>
                                            </p:txEl>
                                          </p:spTgt>
                                        </p:tgtEl>
                                      </p:cBhvr>
                                    </p:animEffect>
                                    <p:anim calcmode="lin" valueType="num">
                                      <p:cBhvr>
                                        <p:cTn id="179" dur="1000" fill="hold"/>
                                        <p:tgtEl>
                                          <p:spTgt spid="63">
                                            <p:txEl>
                                              <p:pRg st="2" end="2"/>
                                            </p:txEl>
                                          </p:spTgt>
                                        </p:tgtEl>
                                        <p:attrNameLst>
                                          <p:attrName>ppt_x</p:attrName>
                                        </p:attrNameLst>
                                      </p:cBhvr>
                                      <p:tavLst>
                                        <p:tav tm="0">
                                          <p:val>
                                            <p:strVal val="#ppt_x"/>
                                          </p:val>
                                        </p:tav>
                                        <p:tav tm="100000">
                                          <p:val>
                                            <p:strVal val="#ppt_x"/>
                                          </p:val>
                                        </p:tav>
                                      </p:tavLst>
                                    </p:anim>
                                    <p:anim calcmode="lin" valueType="num">
                                      <p:cBhvr>
                                        <p:cTn id="180" dur="1000" fill="hold"/>
                                        <p:tgtEl>
                                          <p:spTgt spid="6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0" grpId="0" build="p"/>
      <p:bldP spid="25" grpId="0" animBg="1"/>
      <p:bldP spid="27" grpId="0" build="p"/>
      <p:bldP spid="47" grpId="0" animBg="1"/>
      <p:bldP spid="49" grpId="0" build="p"/>
      <p:bldP spid="54" grpId="0" animBg="1"/>
      <p:bldP spid="56" grpId="0" build="p"/>
      <p:bldP spid="63" grpId="0" build="p"/>
      <p:bldP spid="6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1776</TotalTime>
  <Words>1613</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383</cp:revision>
  <dcterms:created xsi:type="dcterms:W3CDTF">2016-09-28T22:08:47Z</dcterms:created>
  <dcterms:modified xsi:type="dcterms:W3CDTF">2019-10-01T21:28:35Z</dcterms:modified>
</cp:coreProperties>
</file>