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2973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CA8FFE3-4E0E-43BC-A4EA-EF991B09CB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9669" y="871661"/>
            <a:ext cx="3840480" cy="4864610"/>
          </a:xfrm>
          <a:prstGeom prst="rect">
            <a:avLst/>
          </a:prstGeom>
        </p:spPr>
      </p:pic>
      <p:sp>
        <p:nvSpPr>
          <p:cNvPr id="9" name="Freeform: Shape 8">
            <a:extLst>
              <a:ext uri="{FF2B5EF4-FFF2-40B4-BE49-F238E27FC236}">
                <a16:creationId xmlns:a16="http://schemas.microsoft.com/office/drawing/2014/main" id="{8B2AC508-5352-40FE-B217-7D9BED0800DE}"/>
              </a:ext>
            </a:extLst>
          </p:cNvPr>
          <p:cNvSpPr/>
          <p:nvPr/>
        </p:nvSpPr>
        <p:spPr>
          <a:xfrm>
            <a:off x="795804" y="1156457"/>
            <a:ext cx="3428111" cy="3160189"/>
          </a:xfrm>
          <a:custGeom>
            <a:avLst/>
            <a:gdLst>
              <a:gd name="connsiteX0" fmla="*/ 2577528 w 2577528"/>
              <a:gd name="connsiteY0" fmla="*/ 0 h 2376081"/>
              <a:gd name="connsiteX1" fmla="*/ 2379362 w 2577528"/>
              <a:gd name="connsiteY1" fmla="*/ 2140814 h 2376081"/>
              <a:gd name="connsiteX2" fmla="*/ 0 w 2577528"/>
              <a:gd name="connsiteY2" fmla="*/ 2376081 h 2376081"/>
              <a:gd name="connsiteX3" fmla="*/ 336980 w 2577528"/>
              <a:gd name="connsiteY3" fmla="*/ 642467 h 2376081"/>
            </a:gdLst>
            <a:ahLst/>
            <a:cxnLst>
              <a:cxn ang="0">
                <a:pos x="connsiteX0" y="connsiteY0"/>
              </a:cxn>
              <a:cxn ang="0">
                <a:pos x="connsiteX1" y="connsiteY1"/>
              </a:cxn>
              <a:cxn ang="0">
                <a:pos x="connsiteX2" y="connsiteY2"/>
              </a:cxn>
              <a:cxn ang="0">
                <a:pos x="connsiteX3" y="connsiteY3"/>
              </a:cxn>
            </a:cxnLst>
            <a:rect l="l" t="t" r="r" b="b"/>
            <a:pathLst>
              <a:path w="2577528" h="2376081">
                <a:moveTo>
                  <a:pt x="2577528" y="0"/>
                </a:moveTo>
                <a:lnTo>
                  <a:pt x="2379362" y="2140814"/>
                </a:lnTo>
                <a:lnTo>
                  <a:pt x="0" y="2376081"/>
                </a:lnTo>
                <a:lnTo>
                  <a:pt x="336980" y="642467"/>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2" name="Oval 11">
            <a:extLst>
              <a:ext uri="{FF2B5EF4-FFF2-40B4-BE49-F238E27FC236}">
                <a16:creationId xmlns:a16="http://schemas.microsoft.com/office/drawing/2014/main" id="{B5C2EEF6-3503-4032-92BB-55365382385A}"/>
              </a:ext>
            </a:extLst>
          </p:cNvPr>
          <p:cNvSpPr>
            <a:spLocks noChangeAspect="1"/>
          </p:cNvSpPr>
          <p:nvPr/>
        </p:nvSpPr>
        <p:spPr>
          <a:xfrm>
            <a:off x="4572000" y="2834640"/>
            <a:ext cx="1188720" cy="1188720"/>
          </a:xfrm>
          <a:prstGeom prst="ellipse">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1" name="Partial Circle 10">
            <a:extLst>
              <a:ext uri="{FF2B5EF4-FFF2-40B4-BE49-F238E27FC236}">
                <a16:creationId xmlns:a16="http://schemas.microsoft.com/office/drawing/2014/main" id="{BD7EE13D-23E4-4FFD-B2F2-DB961069CD21}"/>
              </a:ext>
            </a:extLst>
          </p:cNvPr>
          <p:cNvSpPr>
            <a:spLocks noChangeAspect="1"/>
          </p:cNvSpPr>
          <p:nvPr/>
        </p:nvSpPr>
        <p:spPr>
          <a:xfrm flipV="1">
            <a:off x="4572000" y="2834640"/>
            <a:ext cx="1188720" cy="1188720"/>
          </a:xfrm>
          <a:prstGeom prst="pie">
            <a:avLst>
              <a:gd name="adj1" fmla="val 13002603"/>
              <a:gd name="adj2" fmla="val 5331151"/>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0" name="Oval 9">
            <a:extLst>
              <a:ext uri="{FF2B5EF4-FFF2-40B4-BE49-F238E27FC236}">
                <a16:creationId xmlns:a16="http://schemas.microsoft.com/office/drawing/2014/main" id="{A970511B-E6D3-4F56-A3FF-5246B3B1404F}"/>
              </a:ext>
            </a:extLst>
          </p:cNvPr>
          <p:cNvSpPr>
            <a:spLocks noChangeAspect="1"/>
          </p:cNvSpPr>
          <p:nvPr/>
        </p:nvSpPr>
        <p:spPr>
          <a:xfrm>
            <a:off x="4668332" y="2926080"/>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3" name="TextBox 12">
            <a:extLst>
              <a:ext uri="{FF2B5EF4-FFF2-40B4-BE49-F238E27FC236}">
                <a16:creationId xmlns:a16="http://schemas.microsoft.com/office/drawing/2014/main" id="{22684E43-3A95-499D-8056-2E91C713ED70}"/>
              </a:ext>
            </a:extLst>
          </p:cNvPr>
          <p:cNvSpPr txBox="1"/>
          <p:nvPr/>
        </p:nvSpPr>
        <p:spPr>
          <a:xfrm>
            <a:off x="4754880" y="3172968"/>
            <a:ext cx="822960" cy="461665"/>
          </a:xfrm>
          <a:prstGeom prst="rect">
            <a:avLst/>
          </a:prstGeom>
          <a:noFill/>
        </p:spPr>
        <p:txBody>
          <a:bodyPr wrap="square" rtlCol="0">
            <a:spAutoFit/>
          </a:bodyPr>
          <a:lstStyle/>
          <a:p>
            <a:pPr algn="ctr"/>
            <a:r>
              <a:rPr lang="en-US" sz="2400" dirty="0">
                <a:solidFill>
                  <a:srgbClr val="454545"/>
                </a:solidFill>
                <a:latin typeface="Bernard MT Condensed" panose="02050806060905020404" pitchFamily="18" charset="0"/>
              </a:rPr>
              <a:t>68%</a:t>
            </a:r>
          </a:p>
        </p:txBody>
      </p:sp>
      <p:sp>
        <p:nvSpPr>
          <p:cNvPr id="15" name="TextBox 14">
            <a:extLst>
              <a:ext uri="{FF2B5EF4-FFF2-40B4-BE49-F238E27FC236}">
                <a16:creationId xmlns:a16="http://schemas.microsoft.com/office/drawing/2014/main" id="{D67FB590-9CB0-4C47-97D1-28DEDD5899C1}"/>
              </a:ext>
            </a:extLst>
          </p:cNvPr>
          <p:cNvSpPr txBox="1"/>
          <p:nvPr/>
        </p:nvSpPr>
        <p:spPr>
          <a:xfrm>
            <a:off x="4572000" y="4306239"/>
            <a:ext cx="1567180" cy="1926681"/>
          </a:xfrm>
          <a:prstGeom prst="rect">
            <a:avLst/>
          </a:prstGeom>
          <a:noFill/>
        </p:spPr>
        <p:txBody>
          <a:bodyPr wrap="square" rtlCol="0">
            <a:spAutoFit/>
          </a:bodyPr>
          <a:lstStyle/>
          <a:p>
            <a:pPr defTabSz="1219170">
              <a:spcBef>
                <a:spcPct val="20000"/>
              </a:spcBef>
              <a:defRPr/>
            </a:pPr>
            <a:r>
              <a:rPr lang="en-US" sz="1400" dirty="0">
                <a:solidFill>
                  <a:srgbClr val="36B8E3"/>
                </a:solidFill>
                <a:latin typeface="Bernard MT Condensed" panose="02050806060905020404" pitchFamily="18" charset="0"/>
              </a:rPr>
              <a:t>LOREM 01</a:t>
            </a:r>
          </a:p>
          <a:p>
            <a:pPr defTabSz="1219170">
              <a:spcBef>
                <a:spcPct val="20000"/>
              </a:spcBef>
              <a:defRPr/>
            </a:pPr>
            <a:endParaRPr lang="en-US" sz="400" dirty="0">
              <a:solidFill>
                <a:srgbClr val="454545"/>
              </a:solidFill>
              <a:latin typeface="Bernard MT Condensed" panose="02050806060905020404" pitchFamily="18" charset="0"/>
            </a:endParaRPr>
          </a:p>
          <a:p>
            <a:pPr defTabSz="1219170">
              <a:spcBef>
                <a:spcPct val="20000"/>
              </a:spcBef>
              <a:defRPr/>
            </a:pPr>
            <a:endParaRPr lang="en-US" sz="200" b="1" dirty="0">
              <a:solidFill>
                <a:srgbClr val="454545"/>
              </a:solidFill>
              <a:latin typeface="Candara" panose="020E0502030303020204" pitchFamily="34"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17" name="TextBox 16">
            <a:extLst>
              <a:ext uri="{FF2B5EF4-FFF2-40B4-BE49-F238E27FC236}">
                <a16:creationId xmlns:a16="http://schemas.microsoft.com/office/drawing/2014/main" id="{8C7DFFA1-3342-4D17-97AA-25A4F14E913A}"/>
              </a:ext>
            </a:extLst>
          </p:cNvPr>
          <p:cNvSpPr txBox="1"/>
          <p:nvPr/>
        </p:nvSpPr>
        <p:spPr>
          <a:xfrm>
            <a:off x="7086601" y="685800"/>
            <a:ext cx="5105399" cy="1631216"/>
          </a:xfrm>
          <a:prstGeom prst="rect">
            <a:avLst/>
          </a:prstGeom>
          <a:noFill/>
          <a:effectLst/>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p:txBody>
      </p:sp>
      <p:sp>
        <p:nvSpPr>
          <p:cNvPr id="18" name="Oval 17">
            <a:extLst>
              <a:ext uri="{FF2B5EF4-FFF2-40B4-BE49-F238E27FC236}">
                <a16:creationId xmlns:a16="http://schemas.microsoft.com/office/drawing/2014/main" id="{17F04B93-2840-491B-9F43-3EB8D8003C39}"/>
              </a:ext>
            </a:extLst>
          </p:cNvPr>
          <p:cNvSpPr>
            <a:spLocks noChangeAspect="1"/>
          </p:cNvSpPr>
          <p:nvPr/>
        </p:nvSpPr>
        <p:spPr>
          <a:xfrm>
            <a:off x="6335217" y="2834640"/>
            <a:ext cx="1188720" cy="1188720"/>
          </a:xfrm>
          <a:prstGeom prst="ellipse">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9" name="Partial Circle 18">
            <a:extLst>
              <a:ext uri="{FF2B5EF4-FFF2-40B4-BE49-F238E27FC236}">
                <a16:creationId xmlns:a16="http://schemas.microsoft.com/office/drawing/2014/main" id="{AF5ACF08-A02D-4C2E-B4C6-57EA8F0DDAC3}"/>
              </a:ext>
            </a:extLst>
          </p:cNvPr>
          <p:cNvSpPr>
            <a:spLocks noChangeAspect="1"/>
          </p:cNvSpPr>
          <p:nvPr/>
        </p:nvSpPr>
        <p:spPr>
          <a:xfrm flipV="1">
            <a:off x="6335217" y="2834640"/>
            <a:ext cx="1188720" cy="1188720"/>
          </a:xfrm>
          <a:prstGeom prst="pie">
            <a:avLst>
              <a:gd name="adj1" fmla="val 14897392"/>
              <a:gd name="adj2" fmla="val 5331151"/>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20" name="Oval 19">
            <a:extLst>
              <a:ext uri="{FF2B5EF4-FFF2-40B4-BE49-F238E27FC236}">
                <a16:creationId xmlns:a16="http://schemas.microsoft.com/office/drawing/2014/main" id="{B2272CBF-9274-4B82-B7C3-AE045CFC0E5F}"/>
              </a:ext>
            </a:extLst>
          </p:cNvPr>
          <p:cNvSpPr>
            <a:spLocks noChangeAspect="1"/>
          </p:cNvSpPr>
          <p:nvPr/>
        </p:nvSpPr>
        <p:spPr>
          <a:xfrm>
            <a:off x="6431549" y="2926080"/>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1" name="TextBox 20">
            <a:extLst>
              <a:ext uri="{FF2B5EF4-FFF2-40B4-BE49-F238E27FC236}">
                <a16:creationId xmlns:a16="http://schemas.microsoft.com/office/drawing/2014/main" id="{71D96ABC-0C4A-41C8-BBA4-4B232530D51E}"/>
              </a:ext>
            </a:extLst>
          </p:cNvPr>
          <p:cNvSpPr txBox="1"/>
          <p:nvPr/>
        </p:nvSpPr>
        <p:spPr>
          <a:xfrm>
            <a:off x="6518097" y="3172968"/>
            <a:ext cx="822960" cy="461665"/>
          </a:xfrm>
          <a:prstGeom prst="rect">
            <a:avLst/>
          </a:prstGeom>
          <a:noFill/>
        </p:spPr>
        <p:txBody>
          <a:bodyPr wrap="square" rtlCol="0">
            <a:spAutoFit/>
          </a:bodyPr>
          <a:lstStyle/>
          <a:p>
            <a:pPr algn="ctr"/>
            <a:r>
              <a:rPr lang="en-US" sz="2400" dirty="0">
                <a:solidFill>
                  <a:srgbClr val="454545"/>
                </a:solidFill>
                <a:latin typeface="Bernard MT Condensed" panose="02050806060905020404" pitchFamily="18" charset="0"/>
              </a:rPr>
              <a:t>56%</a:t>
            </a:r>
          </a:p>
        </p:txBody>
      </p:sp>
      <p:sp>
        <p:nvSpPr>
          <p:cNvPr id="22" name="TextBox 21">
            <a:extLst>
              <a:ext uri="{FF2B5EF4-FFF2-40B4-BE49-F238E27FC236}">
                <a16:creationId xmlns:a16="http://schemas.microsoft.com/office/drawing/2014/main" id="{65170F17-52EC-4FB6-A39E-A05E55F04118}"/>
              </a:ext>
            </a:extLst>
          </p:cNvPr>
          <p:cNvSpPr txBox="1"/>
          <p:nvPr/>
        </p:nvSpPr>
        <p:spPr>
          <a:xfrm>
            <a:off x="6335217" y="4306239"/>
            <a:ext cx="1567180" cy="1926681"/>
          </a:xfrm>
          <a:prstGeom prst="rect">
            <a:avLst/>
          </a:prstGeom>
          <a:noFill/>
        </p:spPr>
        <p:txBody>
          <a:bodyPr wrap="square" rtlCol="0">
            <a:spAutoFit/>
          </a:bodyPr>
          <a:lstStyle/>
          <a:p>
            <a:pPr defTabSz="1219170">
              <a:spcBef>
                <a:spcPct val="20000"/>
              </a:spcBef>
              <a:defRPr/>
            </a:pPr>
            <a:r>
              <a:rPr lang="en-US" sz="1400" dirty="0">
                <a:solidFill>
                  <a:srgbClr val="239BD3"/>
                </a:solidFill>
                <a:latin typeface="Bernard MT Condensed" panose="02050806060905020404" pitchFamily="18" charset="0"/>
              </a:rPr>
              <a:t>LOREM 02</a:t>
            </a:r>
          </a:p>
          <a:p>
            <a:pPr defTabSz="1219170">
              <a:spcBef>
                <a:spcPct val="20000"/>
              </a:spcBef>
              <a:defRPr/>
            </a:pPr>
            <a:endParaRPr lang="en-US" sz="400" dirty="0">
              <a:solidFill>
                <a:srgbClr val="454545"/>
              </a:solidFill>
              <a:latin typeface="Bernard MT Condensed" panose="02050806060905020404" pitchFamily="18" charset="0"/>
            </a:endParaRPr>
          </a:p>
          <a:p>
            <a:pPr defTabSz="1219170">
              <a:spcBef>
                <a:spcPct val="20000"/>
              </a:spcBef>
              <a:defRPr/>
            </a:pPr>
            <a:endParaRPr lang="en-US" sz="200" b="1" dirty="0">
              <a:solidFill>
                <a:srgbClr val="454545"/>
              </a:solidFill>
              <a:latin typeface="Candara" panose="020E0502030303020204" pitchFamily="34"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23" name="Oval 22">
            <a:extLst>
              <a:ext uri="{FF2B5EF4-FFF2-40B4-BE49-F238E27FC236}">
                <a16:creationId xmlns:a16="http://schemas.microsoft.com/office/drawing/2014/main" id="{1F8CCAED-2BC8-4F4E-B4F4-C7A6C43FDE2E}"/>
              </a:ext>
            </a:extLst>
          </p:cNvPr>
          <p:cNvSpPr>
            <a:spLocks noChangeAspect="1"/>
          </p:cNvSpPr>
          <p:nvPr/>
        </p:nvSpPr>
        <p:spPr>
          <a:xfrm>
            <a:off x="8098434" y="2834640"/>
            <a:ext cx="1188720" cy="1188720"/>
          </a:xfrm>
          <a:prstGeom prst="ellipse">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4" name="Partial Circle 23">
            <a:extLst>
              <a:ext uri="{FF2B5EF4-FFF2-40B4-BE49-F238E27FC236}">
                <a16:creationId xmlns:a16="http://schemas.microsoft.com/office/drawing/2014/main" id="{82621676-71BB-4746-BDA0-2E59DFF69522}"/>
              </a:ext>
            </a:extLst>
          </p:cNvPr>
          <p:cNvSpPr>
            <a:spLocks noChangeAspect="1"/>
          </p:cNvSpPr>
          <p:nvPr/>
        </p:nvSpPr>
        <p:spPr>
          <a:xfrm flipV="1">
            <a:off x="8098434" y="2834640"/>
            <a:ext cx="1188720" cy="1188720"/>
          </a:xfrm>
          <a:prstGeom prst="pie">
            <a:avLst>
              <a:gd name="adj1" fmla="val 17417718"/>
              <a:gd name="adj2" fmla="val 5331151"/>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25" name="Oval 24">
            <a:extLst>
              <a:ext uri="{FF2B5EF4-FFF2-40B4-BE49-F238E27FC236}">
                <a16:creationId xmlns:a16="http://schemas.microsoft.com/office/drawing/2014/main" id="{235BE281-28B4-47E0-9C28-7BE2DF9D81F9}"/>
              </a:ext>
            </a:extLst>
          </p:cNvPr>
          <p:cNvSpPr>
            <a:spLocks noChangeAspect="1"/>
          </p:cNvSpPr>
          <p:nvPr/>
        </p:nvSpPr>
        <p:spPr>
          <a:xfrm>
            <a:off x="8194766" y="2926080"/>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6" name="TextBox 25">
            <a:extLst>
              <a:ext uri="{FF2B5EF4-FFF2-40B4-BE49-F238E27FC236}">
                <a16:creationId xmlns:a16="http://schemas.microsoft.com/office/drawing/2014/main" id="{1253C4D5-6C16-48A7-89B8-AC940E14DFF1}"/>
              </a:ext>
            </a:extLst>
          </p:cNvPr>
          <p:cNvSpPr txBox="1"/>
          <p:nvPr/>
        </p:nvSpPr>
        <p:spPr>
          <a:xfrm>
            <a:off x="8281314" y="3172968"/>
            <a:ext cx="822960" cy="461665"/>
          </a:xfrm>
          <a:prstGeom prst="rect">
            <a:avLst/>
          </a:prstGeom>
          <a:noFill/>
        </p:spPr>
        <p:txBody>
          <a:bodyPr wrap="square" rtlCol="0">
            <a:spAutoFit/>
          </a:bodyPr>
          <a:lstStyle/>
          <a:p>
            <a:pPr algn="ctr"/>
            <a:r>
              <a:rPr lang="en-US" sz="2400" dirty="0">
                <a:solidFill>
                  <a:srgbClr val="454545"/>
                </a:solidFill>
                <a:latin typeface="Bernard MT Condensed" panose="02050806060905020404" pitchFamily="18" charset="0"/>
              </a:rPr>
              <a:t>45%</a:t>
            </a:r>
          </a:p>
        </p:txBody>
      </p:sp>
      <p:sp>
        <p:nvSpPr>
          <p:cNvPr id="27" name="TextBox 26">
            <a:extLst>
              <a:ext uri="{FF2B5EF4-FFF2-40B4-BE49-F238E27FC236}">
                <a16:creationId xmlns:a16="http://schemas.microsoft.com/office/drawing/2014/main" id="{A2E587D3-FB2F-4F4C-9CBB-9F561249146E}"/>
              </a:ext>
            </a:extLst>
          </p:cNvPr>
          <p:cNvSpPr txBox="1"/>
          <p:nvPr/>
        </p:nvSpPr>
        <p:spPr>
          <a:xfrm>
            <a:off x="8098434" y="4306239"/>
            <a:ext cx="1567180" cy="1926681"/>
          </a:xfrm>
          <a:prstGeom prst="rect">
            <a:avLst/>
          </a:prstGeom>
          <a:noFill/>
        </p:spPr>
        <p:txBody>
          <a:bodyPr wrap="square" rtlCol="0">
            <a:spAutoFit/>
          </a:bodyPr>
          <a:lstStyle/>
          <a:p>
            <a:pPr defTabSz="1219170">
              <a:spcBef>
                <a:spcPct val="20000"/>
              </a:spcBef>
              <a:defRPr/>
            </a:pPr>
            <a:r>
              <a:rPr lang="en-US" sz="1400" dirty="0">
                <a:solidFill>
                  <a:srgbClr val="157EBF"/>
                </a:solidFill>
                <a:latin typeface="Bernard MT Condensed" panose="02050806060905020404" pitchFamily="18" charset="0"/>
              </a:rPr>
              <a:t>LOREM 03</a:t>
            </a:r>
          </a:p>
          <a:p>
            <a:pPr defTabSz="1219170">
              <a:spcBef>
                <a:spcPct val="20000"/>
              </a:spcBef>
              <a:defRPr/>
            </a:pPr>
            <a:endParaRPr lang="en-US" sz="400" dirty="0">
              <a:solidFill>
                <a:srgbClr val="454545"/>
              </a:solidFill>
              <a:latin typeface="Bernard MT Condensed" panose="02050806060905020404" pitchFamily="18" charset="0"/>
            </a:endParaRPr>
          </a:p>
          <a:p>
            <a:pPr defTabSz="1219170">
              <a:spcBef>
                <a:spcPct val="20000"/>
              </a:spcBef>
              <a:defRPr/>
            </a:pPr>
            <a:endParaRPr lang="en-US" sz="200" b="1" dirty="0">
              <a:solidFill>
                <a:srgbClr val="454545"/>
              </a:solidFill>
              <a:latin typeface="Candara" panose="020E0502030303020204" pitchFamily="34"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28" name="Oval 27">
            <a:extLst>
              <a:ext uri="{FF2B5EF4-FFF2-40B4-BE49-F238E27FC236}">
                <a16:creationId xmlns:a16="http://schemas.microsoft.com/office/drawing/2014/main" id="{F83043B0-228B-40A1-A2E9-A53DD8F37502}"/>
              </a:ext>
            </a:extLst>
          </p:cNvPr>
          <p:cNvSpPr>
            <a:spLocks noChangeAspect="1"/>
          </p:cNvSpPr>
          <p:nvPr/>
        </p:nvSpPr>
        <p:spPr>
          <a:xfrm>
            <a:off x="9861651" y="2834640"/>
            <a:ext cx="1188720" cy="1188720"/>
          </a:xfrm>
          <a:prstGeom prst="ellipse">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9" name="Partial Circle 28">
            <a:extLst>
              <a:ext uri="{FF2B5EF4-FFF2-40B4-BE49-F238E27FC236}">
                <a16:creationId xmlns:a16="http://schemas.microsoft.com/office/drawing/2014/main" id="{D762B4CC-59FF-49F2-AD33-1B7BB76CAAA2}"/>
              </a:ext>
            </a:extLst>
          </p:cNvPr>
          <p:cNvSpPr>
            <a:spLocks noChangeAspect="1"/>
          </p:cNvSpPr>
          <p:nvPr/>
        </p:nvSpPr>
        <p:spPr>
          <a:xfrm flipV="1">
            <a:off x="9861651" y="2834640"/>
            <a:ext cx="1188720" cy="1188720"/>
          </a:xfrm>
          <a:prstGeom prst="pie">
            <a:avLst>
              <a:gd name="adj1" fmla="val 8822807"/>
              <a:gd name="adj2" fmla="val 5331151"/>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30" name="Oval 29">
            <a:extLst>
              <a:ext uri="{FF2B5EF4-FFF2-40B4-BE49-F238E27FC236}">
                <a16:creationId xmlns:a16="http://schemas.microsoft.com/office/drawing/2014/main" id="{447D542B-E659-45BE-B5F6-72DAAEC73B65}"/>
              </a:ext>
            </a:extLst>
          </p:cNvPr>
          <p:cNvSpPr>
            <a:spLocks noChangeAspect="1"/>
          </p:cNvSpPr>
          <p:nvPr/>
        </p:nvSpPr>
        <p:spPr>
          <a:xfrm>
            <a:off x="9957983" y="2926080"/>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31" name="TextBox 30">
            <a:extLst>
              <a:ext uri="{FF2B5EF4-FFF2-40B4-BE49-F238E27FC236}">
                <a16:creationId xmlns:a16="http://schemas.microsoft.com/office/drawing/2014/main" id="{8C634B04-3847-4FE7-8784-327081B78560}"/>
              </a:ext>
            </a:extLst>
          </p:cNvPr>
          <p:cNvSpPr txBox="1"/>
          <p:nvPr/>
        </p:nvSpPr>
        <p:spPr>
          <a:xfrm>
            <a:off x="10044531" y="3172968"/>
            <a:ext cx="822960" cy="461665"/>
          </a:xfrm>
          <a:prstGeom prst="rect">
            <a:avLst/>
          </a:prstGeom>
          <a:noFill/>
        </p:spPr>
        <p:txBody>
          <a:bodyPr wrap="square" rtlCol="0">
            <a:spAutoFit/>
          </a:bodyPr>
          <a:lstStyle/>
          <a:p>
            <a:pPr algn="ctr"/>
            <a:r>
              <a:rPr lang="en-US" sz="2400" dirty="0">
                <a:solidFill>
                  <a:srgbClr val="454545"/>
                </a:solidFill>
                <a:latin typeface="Bernard MT Condensed" panose="02050806060905020404" pitchFamily="18" charset="0"/>
              </a:rPr>
              <a:t>81%</a:t>
            </a:r>
          </a:p>
        </p:txBody>
      </p:sp>
      <p:sp>
        <p:nvSpPr>
          <p:cNvPr id="32" name="TextBox 31">
            <a:extLst>
              <a:ext uri="{FF2B5EF4-FFF2-40B4-BE49-F238E27FC236}">
                <a16:creationId xmlns:a16="http://schemas.microsoft.com/office/drawing/2014/main" id="{5029FBCF-3065-4F29-B38F-2F018CD2B65D}"/>
              </a:ext>
            </a:extLst>
          </p:cNvPr>
          <p:cNvSpPr txBox="1"/>
          <p:nvPr/>
        </p:nvSpPr>
        <p:spPr>
          <a:xfrm>
            <a:off x="9861651" y="4306239"/>
            <a:ext cx="1567180" cy="1926681"/>
          </a:xfrm>
          <a:prstGeom prst="rect">
            <a:avLst/>
          </a:prstGeom>
          <a:noFill/>
        </p:spPr>
        <p:txBody>
          <a:bodyPr wrap="square" rtlCol="0">
            <a:spAutoFit/>
          </a:bodyPr>
          <a:lstStyle/>
          <a:p>
            <a:pPr defTabSz="1219170">
              <a:spcBef>
                <a:spcPct val="20000"/>
              </a:spcBef>
              <a:defRPr/>
            </a:pPr>
            <a:r>
              <a:rPr lang="en-US" sz="1400" dirty="0">
                <a:solidFill>
                  <a:srgbClr val="0967B9"/>
                </a:solidFill>
                <a:latin typeface="Bernard MT Condensed" panose="02050806060905020404" pitchFamily="18" charset="0"/>
              </a:rPr>
              <a:t>LOREM 04</a:t>
            </a:r>
          </a:p>
          <a:p>
            <a:pPr defTabSz="1219170">
              <a:spcBef>
                <a:spcPct val="20000"/>
              </a:spcBef>
              <a:defRPr/>
            </a:pPr>
            <a:endParaRPr lang="en-US" sz="400" dirty="0">
              <a:solidFill>
                <a:srgbClr val="454545"/>
              </a:solidFill>
              <a:latin typeface="Bernard MT Condensed" panose="02050806060905020404" pitchFamily="18" charset="0"/>
            </a:endParaRPr>
          </a:p>
          <a:p>
            <a:pPr defTabSz="1219170">
              <a:spcBef>
                <a:spcPct val="20000"/>
              </a:spcBef>
              <a:defRPr/>
            </a:pPr>
            <a:endParaRPr lang="en-US" sz="200" b="1" dirty="0">
              <a:solidFill>
                <a:srgbClr val="454545"/>
              </a:solidFill>
              <a:latin typeface="Candara" panose="020E0502030303020204" pitchFamily="34"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Lorem ipsum dolor sit amet.</a:t>
            </a:r>
          </a:p>
        </p:txBody>
      </p:sp>
      <p:pic>
        <p:nvPicPr>
          <p:cNvPr id="33" name="Picture 32">
            <a:hlinkClick r:id="rId4"/>
            <a:extLst>
              <a:ext uri="{FF2B5EF4-FFF2-40B4-BE49-F238E27FC236}">
                <a16:creationId xmlns:a16="http://schemas.microsoft.com/office/drawing/2014/main" id="{BDA648FC-A019-4DB0-8D01-9928C4B0812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44495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1000"/>
                                        <p:tgtEl>
                                          <p:spTgt spid="9"/>
                                        </p:tgtEl>
                                      </p:cBhvr>
                                    </p:animEffect>
                                    <p:anim calcmode="lin" valueType="num">
                                      <p:cBhvr>
                                        <p:cTn id="17" dur="1000" fill="hold"/>
                                        <p:tgtEl>
                                          <p:spTgt spid="9"/>
                                        </p:tgtEl>
                                        <p:attrNameLst>
                                          <p:attrName>ppt_x</p:attrName>
                                        </p:attrNameLst>
                                      </p:cBhvr>
                                      <p:tavLst>
                                        <p:tav tm="0">
                                          <p:val>
                                            <p:strVal val="#ppt_x"/>
                                          </p:val>
                                        </p:tav>
                                        <p:tav tm="100000">
                                          <p:val>
                                            <p:strVal val="#ppt_x"/>
                                          </p:val>
                                        </p:tav>
                                      </p:tavLst>
                                    </p:anim>
                                    <p:anim calcmode="lin" valueType="num">
                                      <p:cBhvr>
                                        <p:cTn id="18" dur="1000" fill="hold"/>
                                        <p:tgtEl>
                                          <p:spTgt spid="9"/>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53" presetClass="entr" presetSubtype="16" fill="hold" grpId="0" nodeType="after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p:cTn id="22" dur="500" fill="hold"/>
                                        <p:tgtEl>
                                          <p:spTgt spid="10"/>
                                        </p:tgtEl>
                                        <p:attrNameLst>
                                          <p:attrName>ppt_w</p:attrName>
                                        </p:attrNameLst>
                                      </p:cBhvr>
                                      <p:tavLst>
                                        <p:tav tm="0">
                                          <p:val>
                                            <p:fltVal val="0"/>
                                          </p:val>
                                        </p:tav>
                                        <p:tav tm="100000">
                                          <p:val>
                                            <p:strVal val="#ppt_w"/>
                                          </p:val>
                                        </p:tav>
                                      </p:tavLst>
                                    </p:anim>
                                    <p:anim calcmode="lin" valueType="num">
                                      <p:cBhvr>
                                        <p:cTn id="23" dur="500" fill="hold"/>
                                        <p:tgtEl>
                                          <p:spTgt spid="10"/>
                                        </p:tgtEl>
                                        <p:attrNameLst>
                                          <p:attrName>ppt_h</p:attrName>
                                        </p:attrNameLst>
                                      </p:cBhvr>
                                      <p:tavLst>
                                        <p:tav tm="0">
                                          <p:val>
                                            <p:fltVal val="0"/>
                                          </p:val>
                                        </p:tav>
                                        <p:tav tm="100000">
                                          <p:val>
                                            <p:strVal val="#ppt_h"/>
                                          </p:val>
                                        </p:tav>
                                      </p:tavLst>
                                    </p:anim>
                                    <p:animEffect transition="in" filter="fade">
                                      <p:cBhvr>
                                        <p:cTn id="24" dur="500"/>
                                        <p:tgtEl>
                                          <p:spTgt spid="10"/>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p:cTn id="27" dur="500" fill="hold"/>
                                        <p:tgtEl>
                                          <p:spTgt spid="13"/>
                                        </p:tgtEl>
                                        <p:attrNameLst>
                                          <p:attrName>ppt_w</p:attrName>
                                        </p:attrNameLst>
                                      </p:cBhvr>
                                      <p:tavLst>
                                        <p:tav tm="0">
                                          <p:val>
                                            <p:fltVal val="0"/>
                                          </p:val>
                                        </p:tav>
                                        <p:tav tm="100000">
                                          <p:val>
                                            <p:strVal val="#ppt_w"/>
                                          </p:val>
                                        </p:tav>
                                      </p:tavLst>
                                    </p:anim>
                                    <p:anim calcmode="lin" valueType="num">
                                      <p:cBhvr>
                                        <p:cTn id="28" dur="500" fill="hold"/>
                                        <p:tgtEl>
                                          <p:spTgt spid="13"/>
                                        </p:tgtEl>
                                        <p:attrNameLst>
                                          <p:attrName>ppt_h</p:attrName>
                                        </p:attrNameLst>
                                      </p:cBhvr>
                                      <p:tavLst>
                                        <p:tav tm="0">
                                          <p:val>
                                            <p:fltVal val="0"/>
                                          </p:val>
                                        </p:tav>
                                        <p:tav tm="100000">
                                          <p:val>
                                            <p:strVal val="#ppt_h"/>
                                          </p:val>
                                        </p:tav>
                                      </p:tavLst>
                                    </p:anim>
                                    <p:animEffect transition="in" filter="fade">
                                      <p:cBhvr>
                                        <p:cTn id="29" dur="500"/>
                                        <p:tgtEl>
                                          <p:spTgt spid="13"/>
                                        </p:tgtEl>
                                      </p:cBhvr>
                                    </p:animEffect>
                                  </p:childTnLst>
                                </p:cTn>
                              </p:par>
                            </p:childTnLst>
                          </p:cTn>
                        </p:par>
                        <p:par>
                          <p:cTn id="30" fill="hold">
                            <p:stCondLst>
                              <p:cond delay="2500"/>
                            </p:stCondLst>
                            <p:childTnLst>
                              <p:par>
                                <p:cTn id="31" presetID="21" presetClass="entr" presetSubtype="1"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wheel(1)">
                                      <p:cBhvr>
                                        <p:cTn id="33" dur="2000"/>
                                        <p:tgtEl>
                                          <p:spTgt spid="11"/>
                                        </p:tgtEl>
                                      </p:cBhvr>
                                    </p:animEffect>
                                  </p:childTnLst>
                                </p:cTn>
                              </p:par>
                              <p:par>
                                <p:cTn id="34" presetID="21" presetClass="entr" presetSubtype="1" fill="hold" grpId="0" nodeType="with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wheel(1)">
                                      <p:cBhvr>
                                        <p:cTn id="36" dur="2000"/>
                                        <p:tgtEl>
                                          <p:spTgt spid="12"/>
                                        </p:tgtEl>
                                      </p:cBhvr>
                                    </p:animEffect>
                                  </p:childTnLst>
                                </p:cTn>
                              </p:par>
                            </p:childTnLst>
                          </p:cTn>
                        </p:par>
                        <p:par>
                          <p:cTn id="37" fill="hold">
                            <p:stCondLst>
                              <p:cond delay="4500"/>
                            </p:stCondLst>
                            <p:childTnLst>
                              <p:par>
                                <p:cTn id="38" presetID="42" presetClass="entr" presetSubtype="0" fill="hold" grpId="0" nodeType="after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fade">
                                      <p:cBhvr>
                                        <p:cTn id="40" dur="1000"/>
                                        <p:tgtEl>
                                          <p:spTgt spid="15"/>
                                        </p:tgtEl>
                                      </p:cBhvr>
                                    </p:animEffect>
                                    <p:anim calcmode="lin" valueType="num">
                                      <p:cBhvr>
                                        <p:cTn id="41" dur="1000" fill="hold"/>
                                        <p:tgtEl>
                                          <p:spTgt spid="15"/>
                                        </p:tgtEl>
                                        <p:attrNameLst>
                                          <p:attrName>ppt_x</p:attrName>
                                        </p:attrNameLst>
                                      </p:cBhvr>
                                      <p:tavLst>
                                        <p:tav tm="0">
                                          <p:val>
                                            <p:strVal val="#ppt_x"/>
                                          </p:val>
                                        </p:tav>
                                        <p:tav tm="100000">
                                          <p:val>
                                            <p:strVal val="#ppt_x"/>
                                          </p:val>
                                        </p:tav>
                                      </p:tavLst>
                                    </p:anim>
                                    <p:anim calcmode="lin" valueType="num">
                                      <p:cBhvr>
                                        <p:cTn id="42" dur="1000" fill="hold"/>
                                        <p:tgtEl>
                                          <p:spTgt spid="15"/>
                                        </p:tgtEl>
                                        <p:attrNameLst>
                                          <p:attrName>ppt_y</p:attrName>
                                        </p:attrNameLst>
                                      </p:cBhvr>
                                      <p:tavLst>
                                        <p:tav tm="0">
                                          <p:val>
                                            <p:strVal val="#ppt_y+.1"/>
                                          </p:val>
                                        </p:tav>
                                        <p:tav tm="100000">
                                          <p:val>
                                            <p:strVal val="#ppt_y"/>
                                          </p:val>
                                        </p:tav>
                                      </p:tavLst>
                                    </p:anim>
                                  </p:childTnLst>
                                </p:cTn>
                              </p:par>
                            </p:childTnLst>
                          </p:cTn>
                        </p:par>
                        <p:par>
                          <p:cTn id="43" fill="hold">
                            <p:stCondLst>
                              <p:cond delay="5500"/>
                            </p:stCondLst>
                            <p:childTnLst>
                              <p:par>
                                <p:cTn id="44" presetID="53" presetClass="entr" presetSubtype="16"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 calcmode="lin" valueType="num">
                                      <p:cBhvr>
                                        <p:cTn id="46" dur="500" fill="hold"/>
                                        <p:tgtEl>
                                          <p:spTgt spid="20"/>
                                        </p:tgtEl>
                                        <p:attrNameLst>
                                          <p:attrName>ppt_w</p:attrName>
                                        </p:attrNameLst>
                                      </p:cBhvr>
                                      <p:tavLst>
                                        <p:tav tm="0">
                                          <p:val>
                                            <p:fltVal val="0"/>
                                          </p:val>
                                        </p:tav>
                                        <p:tav tm="100000">
                                          <p:val>
                                            <p:strVal val="#ppt_w"/>
                                          </p:val>
                                        </p:tav>
                                      </p:tavLst>
                                    </p:anim>
                                    <p:anim calcmode="lin" valueType="num">
                                      <p:cBhvr>
                                        <p:cTn id="47" dur="500" fill="hold"/>
                                        <p:tgtEl>
                                          <p:spTgt spid="20"/>
                                        </p:tgtEl>
                                        <p:attrNameLst>
                                          <p:attrName>ppt_h</p:attrName>
                                        </p:attrNameLst>
                                      </p:cBhvr>
                                      <p:tavLst>
                                        <p:tav tm="0">
                                          <p:val>
                                            <p:fltVal val="0"/>
                                          </p:val>
                                        </p:tav>
                                        <p:tav tm="100000">
                                          <p:val>
                                            <p:strVal val="#ppt_h"/>
                                          </p:val>
                                        </p:tav>
                                      </p:tavLst>
                                    </p:anim>
                                    <p:animEffect transition="in" filter="fade">
                                      <p:cBhvr>
                                        <p:cTn id="48" dur="500"/>
                                        <p:tgtEl>
                                          <p:spTgt spid="20"/>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21"/>
                                        </p:tgtEl>
                                        <p:attrNameLst>
                                          <p:attrName>style.visibility</p:attrName>
                                        </p:attrNameLst>
                                      </p:cBhvr>
                                      <p:to>
                                        <p:strVal val="visible"/>
                                      </p:to>
                                    </p:set>
                                    <p:anim calcmode="lin" valueType="num">
                                      <p:cBhvr>
                                        <p:cTn id="51" dur="500" fill="hold"/>
                                        <p:tgtEl>
                                          <p:spTgt spid="21"/>
                                        </p:tgtEl>
                                        <p:attrNameLst>
                                          <p:attrName>ppt_w</p:attrName>
                                        </p:attrNameLst>
                                      </p:cBhvr>
                                      <p:tavLst>
                                        <p:tav tm="0">
                                          <p:val>
                                            <p:fltVal val="0"/>
                                          </p:val>
                                        </p:tav>
                                        <p:tav tm="100000">
                                          <p:val>
                                            <p:strVal val="#ppt_w"/>
                                          </p:val>
                                        </p:tav>
                                      </p:tavLst>
                                    </p:anim>
                                    <p:anim calcmode="lin" valueType="num">
                                      <p:cBhvr>
                                        <p:cTn id="52" dur="500" fill="hold"/>
                                        <p:tgtEl>
                                          <p:spTgt spid="21"/>
                                        </p:tgtEl>
                                        <p:attrNameLst>
                                          <p:attrName>ppt_h</p:attrName>
                                        </p:attrNameLst>
                                      </p:cBhvr>
                                      <p:tavLst>
                                        <p:tav tm="0">
                                          <p:val>
                                            <p:fltVal val="0"/>
                                          </p:val>
                                        </p:tav>
                                        <p:tav tm="100000">
                                          <p:val>
                                            <p:strVal val="#ppt_h"/>
                                          </p:val>
                                        </p:tav>
                                      </p:tavLst>
                                    </p:anim>
                                    <p:animEffect transition="in" filter="fade">
                                      <p:cBhvr>
                                        <p:cTn id="53" dur="500"/>
                                        <p:tgtEl>
                                          <p:spTgt spid="21"/>
                                        </p:tgtEl>
                                      </p:cBhvr>
                                    </p:animEffect>
                                  </p:childTnLst>
                                </p:cTn>
                              </p:par>
                            </p:childTnLst>
                          </p:cTn>
                        </p:par>
                        <p:par>
                          <p:cTn id="54" fill="hold">
                            <p:stCondLst>
                              <p:cond delay="6000"/>
                            </p:stCondLst>
                            <p:childTnLst>
                              <p:par>
                                <p:cTn id="55" presetID="21" presetClass="entr" presetSubtype="1" fill="hold" grpId="0" nodeType="after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wheel(1)">
                                      <p:cBhvr>
                                        <p:cTn id="57" dur="2000"/>
                                        <p:tgtEl>
                                          <p:spTgt spid="19"/>
                                        </p:tgtEl>
                                      </p:cBhvr>
                                    </p:animEffect>
                                  </p:childTnLst>
                                </p:cTn>
                              </p:par>
                              <p:par>
                                <p:cTn id="58" presetID="21" presetClass="entr" presetSubtype="1" fill="hold" grpId="0" nodeType="withEffect">
                                  <p:stCondLst>
                                    <p:cond delay="0"/>
                                  </p:stCondLst>
                                  <p:childTnLst>
                                    <p:set>
                                      <p:cBhvr>
                                        <p:cTn id="59" dur="1" fill="hold">
                                          <p:stCondLst>
                                            <p:cond delay="0"/>
                                          </p:stCondLst>
                                        </p:cTn>
                                        <p:tgtEl>
                                          <p:spTgt spid="18"/>
                                        </p:tgtEl>
                                        <p:attrNameLst>
                                          <p:attrName>style.visibility</p:attrName>
                                        </p:attrNameLst>
                                      </p:cBhvr>
                                      <p:to>
                                        <p:strVal val="visible"/>
                                      </p:to>
                                    </p:set>
                                    <p:animEffect transition="in" filter="wheel(1)">
                                      <p:cBhvr>
                                        <p:cTn id="60" dur="2000"/>
                                        <p:tgtEl>
                                          <p:spTgt spid="18"/>
                                        </p:tgtEl>
                                      </p:cBhvr>
                                    </p:animEffect>
                                  </p:childTnLst>
                                </p:cTn>
                              </p:par>
                            </p:childTnLst>
                          </p:cTn>
                        </p:par>
                        <p:par>
                          <p:cTn id="61" fill="hold">
                            <p:stCondLst>
                              <p:cond delay="8000"/>
                            </p:stCondLst>
                            <p:childTnLst>
                              <p:par>
                                <p:cTn id="62" presetID="42" presetClass="entr" presetSubtype="0" fill="hold" grpId="0"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fade">
                                      <p:cBhvr>
                                        <p:cTn id="64" dur="1000"/>
                                        <p:tgtEl>
                                          <p:spTgt spid="22"/>
                                        </p:tgtEl>
                                      </p:cBhvr>
                                    </p:animEffect>
                                    <p:anim calcmode="lin" valueType="num">
                                      <p:cBhvr>
                                        <p:cTn id="65" dur="1000" fill="hold"/>
                                        <p:tgtEl>
                                          <p:spTgt spid="22"/>
                                        </p:tgtEl>
                                        <p:attrNameLst>
                                          <p:attrName>ppt_x</p:attrName>
                                        </p:attrNameLst>
                                      </p:cBhvr>
                                      <p:tavLst>
                                        <p:tav tm="0">
                                          <p:val>
                                            <p:strVal val="#ppt_x"/>
                                          </p:val>
                                        </p:tav>
                                        <p:tav tm="100000">
                                          <p:val>
                                            <p:strVal val="#ppt_x"/>
                                          </p:val>
                                        </p:tav>
                                      </p:tavLst>
                                    </p:anim>
                                    <p:anim calcmode="lin" valueType="num">
                                      <p:cBhvr>
                                        <p:cTn id="66" dur="1000" fill="hold"/>
                                        <p:tgtEl>
                                          <p:spTgt spid="22"/>
                                        </p:tgtEl>
                                        <p:attrNameLst>
                                          <p:attrName>ppt_y</p:attrName>
                                        </p:attrNameLst>
                                      </p:cBhvr>
                                      <p:tavLst>
                                        <p:tav tm="0">
                                          <p:val>
                                            <p:strVal val="#ppt_y+.1"/>
                                          </p:val>
                                        </p:tav>
                                        <p:tav tm="100000">
                                          <p:val>
                                            <p:strVal val="#ppt_y"/>
                                          </p:val>
                                        </p:tav>
                                      </p:tavLst>
                                    </p:anim>
                                  </p:childTnLst>
                                </p:cTn>
                              </p:par>
                            </p:childTnLst>
                          </p:cTn>
                        </p:par>
                        <p:par>
                          <p:cTn id="67" fill="hold">
                            <p:stCondLst>
                              <p:cond delay="9000"/>
                            </p:stCondLst>
                            <p:childTnLst>
                              <p:par>
                                <p:cTn id="68" presetID="53" presetClass="entr" presetSubtype="16" fill="hold" grpId="0" nodeType="afterEffect">
                                  <p:stCondLst>
                                    <p:cond delay="0"/>
                                  </p:stCondLst>
                                  <p:childTnLst>
                                    <p:set>
                                      <p:cBhvr>
                                        <p:cTn id="69" dur="1" fill="hold">
                                          <p:stCondLst>
                                            <p:cond delay="0"/>
                                          </p:stCondLst>
                                        </p:cTn>
                                        <p:tgtEl>
                                          <p:spTgt spid="25"/>
                                        </p:tgtEl>
                                        <p:attrNameLst>
                                          <p:attrName>style.visibility</p:attrName>
                                        </p:attrNameLst>
                                      </p:cBhvr>
                                      <p:to>
                                        <p:strVal val="visible"/>
                                      </p:to>
                                    </p:set>
                                    <p:anim calcmode="lin" valueType="num">
                                      <p:cBhvr>
                                        <p:cTn id="70" dur="500" fill="hold"/>
                                        <p:tgtEl>
                                          <p:spTgt spid="25"/>
                                        </p:tgtEl>
                                        <p:attrNameLst>
                                          <p:attrName>ppt_w</p:attrName>
                                        </p:attrNameLst>
                                      </p:cBhvr>
                                      <p:tavLst>
                                        <p:tav tm="0">
                                          <p:val>
                                            <p:fltVal val="0"/>
                                          </p:val>
                                        </p:tav>
                                        <p:tav tm="100000">
                                          <p:val>
                                            <p:strVal val="#ppt_w"/>
                                          </p:val>
                                        </p:tav>
                                      </p:tavLst>
                                    </p:anim>
                                    <p:anim calcmode="lin" valueType="num">
                                      <p:cBhvr>
                                        <p:cTn id="71" dur="500" fill="hold"/>
                                        <p:tgtEl>
                                          <p:spTgt spid="25"/>
                                        </p:tgtEl>
                                        <p:attrNameLst>
                                          <p:attrName>ppt_h</p:attrName>
                                        </p:attrNameLst>
                                      </p:cBhvr>
                                      <p:tavLst>
                                        <p:tav tm="0">
                                          <p:val>
                                            <p:fltVal val="0"/>
                                          </p:val>
                                        </p:tav>
                                        <p:tav tm="100000">
                                          <p:val>
                                            <p:strVal val="#ppt_h"/>
                                          </p:val>
                                        </p:tav>
                                      </p:tavLst>
                                    </p:anim>
                                    <p:animEffect transition="in" filter="fade">
                                      <p:cBhvr>
                                        <p:cTn id="72" dur="500"/>
                                        <p:tgtEl>
                                          <p:spTgt spid="25"/>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26"/>
                                        </p:tgtEl>
                                        <p:attrNameLst>
                                          <p:attrName>style.visibility</p:attrName>
                                        </p:attrNameLst>
                                      </p:cBhvr>
                                      <p:to>
                                        <p:strVal val="visible"/>
                                      </p:to>
                                    </p:set>
                                    <p:anim calcmode="lin" valueType="num">
                                      <p:cBhvr>
                                        <p:cTn id="75" dur="500" fill="hold"/>
                                        <p:tgtEl>
                                          <p:spTgt spid="26"/>
                                        </p:tgtEl>
                                        <p:attrNameLst>
                                          <p:attrName>ppt_w</p:attrName>
                                        </p:attrNameLst>
                                      </p:cBhvr>
                                      <p:tavLst>
                                        <p:tav tm="0">
                                          <p:val>
                                            <p:fltVal val="0"/>
                                          </p:val>
                                        </p:tav>
                                        <p:tav tm="100000">
                                          <p:val>
                                            <p:strVal val="#ppt_w"/>
                                          </p:val>
                                        </p:tav>
                                      </p:tavLst>
                                    </p:anim>
                                    <p:anim calcmode="lin" valueType="num">
                                      <p:cBhvr>
                                        <p:cTn id="76" dur="500" fill="hold"/>
                                        <p:tgtEl>
                                          <p:spTgt spid="26"/>
                                        </p:tgtEl>
                                        <p:attrNameLst>
                                          <p:attrName>ppt_h</p:attrName>
                                        </p:attrNameLst>
                                      </p:cBhvr>
                                      <p:tavLst>
                                        <p:tav tm="0">
                                          <p:val>
                                            <p:fltVal val="0"/>
                                          </p:val>
                                        </p:tav>
                                        <p:tav tm="100000">
                                          <p:val>
                                            <p:strVal val="#ppt_h"/>
                                          </p:val>
                                        </p:tav>
                                      </p:tavLst>
                                    </p:anim>
                                    <p:animEffect transition="in" filter="fade">
                                      <p:cBhvr>
                                        <p:cTn id="77" dur="500"/>
                                        <p:tgtEl>
                                          <p:spTgt spid="26"/>
                                        </p:tgtEl>
                                      </p:cBhvr>
                                    </p:animEffect>
                                  </p:childTnLst>
                                </p:cTn>
                              </p:par>
                            </p:childTnLst>
                          </p:cTn>
                        </p:par>
                        <p:par>
                          <p:cTn id="78" fill="hold">
                            <p:stCondLst>
                              <p:cond delay="9500"/>
                            </p:stCondLst>
                            <p:childTnLst>
                              <p:par>
                                <p:cTn id="79" presetID="21" presetClass="entr" presetSubtype="1" fill="hold" grpId="0" nodeType="afterEffect">
                                  <p:stCondLst>
                                    <p:cond delay="0"/>
                                  </p:stCondLst>
                                  <p:childTnLst>
                                    <p:set>
                                      <p:cBhvr>
                                        <p:cTn id="80" dur="1" fill="hold">
                                          <p:stCondLst>
                                            <p:cond delay="0"/>
                                          </p:stCondLst>
                                        </p:cTn>
                                        <p:tgtEl>
                                          <p:spTgt spid="24"/>
                                        </p:tgtEl>
                                        <p:attrNameLst>
                                          <p:attrName>style.visibility</p:attrName>
                                        </p:attrNameLst>
                                      </p:cBhvr>
                                      <p:to>
                                        <p:strVal val="visible"/>
                                      </p:to>
                                    </p:set>
                                    <p:animEffect transition="in" filter="wheel(1)">
                                      <p:cBhvr>
                                        <p:cTn id="81" dur="2000"/>
                                        <p:tgtEl>
                                          <p:spTgt spid="24"/>
                                        </p:tgtEl>
                                      </p:cBhvr>
                                    </p:animEffect>
                                  </p:childTnLst>
                                </p:cTn>
                              </p:par>
                              <p:par>
                                <p:cTn id="82" presetID="21" presetClass="entr" presetSubtype="1" fill="hold" grpId="0" nodeType="withEffect">
                                  <p:stCondLst>
                                    <p:cond delay="0"/>
                                  </p:stCondLst>
                                  <p:childTnLst>
                                    <p:set>
                                      <p:cBhvr>
                                        <p:cTn id="83" dur="1" fill="hold">
                                          <p:stCondLst>
                                            <p:cond delay="0"/>
                                          </p:stCondLst>
                                        </p:cTn>
                                        <p:tgtEl>
                                          <p:spTgt spid="23"/>
                                        </p:tgtEl>
                                        <p:attrNameLst>
                                          <p:attrName>style.visibility</p:attrName>
                                        </p:attrNameLst>
                                      </p:cBhvr>
                                      <p:to>
                                        <p:strVal val="visible"/>
                                      </p:to>
                                    </p:set>
                                    <p:animEffect transition="in" filter="wheel(1)">
                                      <p:cBhvr>
                                        <p:cTn id="84" dur="2000"/>
                                        <p:tgtEl>
                                          <p:spTgt spid="23"/>
                                        </p:tgtEl>
                                      </p:cBhvr>
                                    </p:animEffect>
                                  </p:childTnLst>
                                </p:cTn>
                              </p:par>
                            </p:childTnLst>
                          </p:cTn>
                        </p:par>
                        <p:par>
                          <p:cTn id="85" fill="hold">
                            <p:stCondLst>
                              <p:cond delay="11500"/>
                            </p:stCondLst>
                            <p:childTnLst>
                              <p:par>
                                <p:cTn id="86" presetID="42" presetClass="entr" presetSubtype="0" fill="hold" grpId="0" nodeType="afterEffect">
                                  <p:stCondLst>
                                    <p:cond delay="0"/>
                                  </p:stCondLst>
                                  <p:childTnLst>
                                    <p:set>
                                      <p:cBhvr>
                                        <p:cTn id="87" dur="1" fill="hold">
                                          <p:stCondLst>
                                            <p:cond delay="0"/>
                                          </p:stCondLst>
                                        </p:cTn>
                                        <p:tgtEl>
                                          <p:spTgt spid="27"/>
                                        </p:tgtEl>
                                        <p:attrNameLst>
                                          <p:attrName>style.visibility</p:attrName>
                                        </p:attrNameLst>
                                      </p:cBhvr>
                                      <p:to>
                                        <p:strVal val="visible"/>
                                      </p:to>
                                    </p:set>
                                    <p:animEffect transition="in" filter="fade">
                                      <p:cBhvr>
                                        <p:cTn id="88" dur="1000"/>
                                        <p:tgtEl>
                                          <p:spTgt spid="27"/>
                                        </p:tgtEl>
                                      </p:cBhvr>
                                    </p:animEffect>
                                    <p:anim calcmode="lin" valueType="num">
                                      <p:cBhvr>
                                        <p:cTn id="89" dur="1000" fill="hold"/>
                                        <p:tgtEl>
                                          <p:spTgt spid="27"/>
                                        </p:tgtEl>
                                        <p:attrNameLst>
                                          <p:attrName>ppt_x</p:attrName>
                                        </p:attrNameLst>
                                      </p:cBhvr>
                                      <p:tavLst>
                                        <p:tav tm="0">
                                          <p:val>
                                            <p:strVal val="#ppt_x"/>
                                          </p:val>
                                        </p:tav>
                                        <p:tav tm="100000">
                                          <p:val>
                                            <p:strVal val="#ppt_x"/>
                                          </p:val>
                                        </p:tav>
                                      </p:tavLst>
                                    </p:anim>
                                    <p:anim calcmode="lin" valueType="num">
                                      <p:cBhvr>
                                        <p:cTn id="90" dur="1000" fill="hold"/>
                                        <p:tgtEl>
                                          <p:spTgt spid="27"/>
                                        </p:tgtEl>
                                        <p:attrNameLst>
                                          <p:attrName>ppt_y</p:attrName>
                                        </p:attrNameLst>
                                      </p:cBhvr>
                                      <p:tavLst>
                                        <p:tav tm="0">
                                          <p:val>
                                            <p:strVal val="#ppt_y+.1"/>
                                          </p:val>
                                        </p:tav>
                                        <p:tav tm="100000">
                                          <p:val>
                                            <p:strVal val="#ppt_y"/>
                                          </p:val>
                                        </p:tav>
                                      </p:tavLst>
                                    </p:anim>
                                  </p:childTnLst>
                                </p:cTn>
                              </p:par>
                            </p:childTnLst>
                          </p:cTn>
                        </p:par>
                        <p:par>
                          <p:cTn id="91" fill="hold">
                            <p:stCondLst>
                              <p:cond delay="12500"/>
                            </p:stCondLst>
                            <p:childTnLst>
                              <p:par>
                                <p:cTn id="92" presetID="53" presetClass="entr" presetSubtype="16" fill="hold" grpId="0" nodeType="afterEffect">
                                  <p:stCondLst>
                                    <p:cond delay="0"/>
                                  </p:stCondLst>
                                  <p:childTnLst>
                                    <p:set>
                                      <p:cBhvr>
                                        <p:cTn id="93" dur="1" fill="hold">
                                          <p:stCondLst>
                                            <p:cond delay="0"/>
                                          </p:stCondLst>
                                        </p:cTn>
                                        <p:tgtEl>
                                          <p:spTgt spid="30"/>
                                        </p:tgtEl>
                                        <p:attrNameLst>
                                          <p:attrName>style.visibility</p:attrName>
                                        </p:attrNameLst>
                                      </p:cBhvr>
                                      <p:to>
                                        <p:strVal val="visible"/>
                                      </p:to>
                                    </p:set>
                                    <p:anim calcmode="lin" valueType="num">
                                      <p:cBhvr>
                                        <p:cTn id="94" dur="500" fill="hold"/>
                                        <p:tgtEl>
                                          <p:spTgt spid="30"/>
                                        </p:tgtEl>
                                        <p:attrNameLst>
                                          <p:attrName>ppt_w</p:attrName>
                                        </p:attrNameLst>
                                      </p:cBhvr>
                                      <p:tavLst>
                                        <p:tav tm="0">
                                          <p:val>
                                            <p:fltVal val="0"/>
                                          </p:val>
                                        </p:tav>
                                        <p:tav tm="100000">
                                          <p:val>
                                            <p:strVal val="#ppt_w"/>
                                          </p:val>
                                        </p:tav>
                                      </p:tavLst>
                                    </p:anim>
                                    <p:anim calcmode="lin" valueType="num">
                                      <p:cBhvr>
                                        <p:cTn id="95" dur="500" fill="hold"/>
                                        <p:tgtEl>
                                          <p:spTgt spid="30"/>
                                        </p:tgtEl>
                                        <p:attrNameLst>
                                          <p:attrName>ppt_h</p:attrName>
                                        </p:attrNameLst>
                                      </p:cBhvr>
                                      <p:tavLst>
                                        <p:tav tm="0">
                                          <p:val>
                                            <p:fltVal val="0"/>
                                          </p:val>
                                        </p:tav>
                                        <p:tav tm="100000">
                                          <p:val>
                                            <p:strVal val="#ppt_h"/>
                                          </p:val>
                                        </p:tav>
                                      </p:tavLst>
                                    </p:anim>
                                    <p:animEffect transition="in" filter="fade">
                                      <p:cBhvr>
                                        <p:cTn id="96" dur="500"/>
                                        <p:tgtEl>
                                          <p:spTgt spid="30"/>
                                        </p:tgtEl>
                                      </p:cBhvr>
                                    </p:animEffect>
                                  </p:childTnLst>
                                </p:cTn>
                              </p:par>
                              <p:par>
                                <p:cTn id="97" presetID="53" presetClass="entr" presetSubtype="16" fill="hold" grpId="0" nodeType="withEffect">
                                  <p:stCondLst>
                                    <p:cond delay="0"/>
                                  </p:stCondLst>
                                  <p:childTnLst>
                                    <p:set>
                                      <p:cBhvr>
                                        <p:cTn id="98" dur="1" fill="hold">
                                          <p:stCondLst>
                                            <p:cond delay="0"/>
                                          </p:stCondLst>
                                        </p:cTn>
                                        <p:tgtEl>
                                          <p:spTgt spid="31"/>
                                        </p:tgtEl>
                                        <p:attrNameLst>
                                          <p:attrName>style.visibility</p:attrName>
                                        </p:attrNameLst>
                                      </p:cBhvr>
                                      <p:to>
                                        <p:strVal val="visible"/>
                                      </p:to>
                                    </p:set>
                                    <p:anim calcmode="lin" valueType="num">
                                      <p:cBhvr>
                                        <p:cTn id="99" dur="500" fill="hold"/>
                                        <p:tgtEl>
                                          <p:spTgt spid="31"/>
                                        </p:tgtEl>
                                        <p:attrNameLst>
                                          <p:attrName>ppt_w</p:attrName>
                                        </p:attrNameLst>
                                      </p:cBhvr>
                                      <p:tavLst>
                                        <p:tav tm="0">
                                          <p:val>
                                            <p:fltVal val="0"/>
                                          </p:val>
                                        </p:tav>
                                        <p:tav tm="100000">
                                          <p:val>
                                            <p:strVal val="#ppt_w"/>
                                          </p:val>
                                        </p:tav>
                                      </p:tavLst>
                                    </p:anim>
                                    <p:anim calcmode="lin" valueType="num">
                                      <p:cBhvr>
                                        <p:cTn id="100" dur="500" fill="hold"/>
                                        <p:tgtEl>
                                          <p:spTgt spid="31"/>
                                        </p:tgtEl>
                                        <p:attrNameLst>
                                          <p:attrName>ppt_h</p:attrName>
                                        </p:attrNameLst>
                                      </p:cBhvr>
                                      <p:tavLst>
                                        <p:tav tm="0">
                                          <p:val>
                                            <p:fltVal val="0"/>
                                          </p:val>
                                        </p:tav>
                                        <p:tav tm="100000">
                                          <p:val>
                                            <p:strVal val="#ppt_h"/>
                                          </p:val>
                                        </p:tav>
                                      </p:tavLst>
                                    </p:anim>
                                    <p:animEffect transition="in" filter="fade">
                                      <p:cBhvr>
                                        <p:cTn id="101" dur="500"/>
                                        <p:tgtEl>
                                          <p:spTgt spid="31"/>
                                        </p:tgtEl>
                                      </p:cBhvr>
                                    </p:animEffect>
                                  </p:childTnLst>
                                </p:cTn>
                              </p:par>
                            </p:childTnLst>
                          </p:cTn>
                        </p:par>
                        <p:par>
                          <p:cTn id="102" fill="hold">
                            <p:stCondLst>
                              <p:cond delay="13000"/>
                            </p:stCondLst>
                            <p:childTnLst>
                              <p:par>
                                <p:cTn id="103" presetID="21" presetClass="entr" presetSubtype="1" fill="hold" grpId="0" nodeType="afterEffect">
                                  <p:stCondLst>
                                    <p:cond delay="0"/>
                                  </p:stCondLst>
                                  <p:childTnLst>
                                    <p:set>
                                      <p:cBhvr>
                                        <p:cTn id="104" dur="1" fill="hold">
                                          <p:stCondLst>
                                            <p:cond delay="0"/>
                                          </p:stCondLst>
                                        </p:cTn>
                                        <p:tgtEl>
                                          <p:spTgt spid="29"/>
                                        </p:tgtEl>
                                        <p:attrNameLst>
                                          <p:attrName>style.visibility</p:attrName>
                                        </p:attrNameLst>
                                      </p:cBhvr>
                                      <p:to>
                                        <p:strVal val="visible"/>
                                      </p:to>
                                    </p:set>
                                    <p:animEffect transition="in" filter="wheel(1)">
                                      <p:cBhvr>
                                        <p:cTn id="105" dur="2000"/>
                                        <p:tgtEl>
                                          <p:spTgt spid="29"/>
                                        </p:tgtEl>
                                      </p:cBhvr>
                                    </p:animEffect>
                                  </p:childTnLst>
                                </p:cTn>
                              </p:par>
                              <p:par>
                                <p:cTn id="106" presetID="21" presetClass="entr" presetSubtype="1" fill="hold" grpId="0" nodeType="withEffect">
                                  <p:stCondLst>
                                    <p:cond delay="0"/>
                                  </p:stCondLst>
                                  <p:childTnLst>
                                    <p:set>
                                      <p:cBhvr>
                                        <p:cTn id="107" dur="1" fill="hold">
                                          <p:stCondLst>
                                            <p:cond delay="0"/>
                                          </p:stCondLst>
                                        </p:cTn>
                                        <p:tgtEl>
                                          <p:spTgt spid="28"/>
                                        </p:tgtEl>
                                        <p:attrNameLst>
                                          <p:attrName>style.visibility</p:attrName>
                                        </p:attrNameLst>
                                      </p:cBhvr>
                                      <p:to>
                                        <p:strVal val="visible"/>
                                      </p:to>
                                    </p:set>
                                    <p:animEffect transition="in" filter="wheel(1)">
                                      <p:cBhvr>
                                        <p:cTn id="108" dur="2000"/>
                                        <p:tgtEl>
                                          <p:spTgt spid="28"/>
                                        </p:tgtEl>
                                      </p:cBhvr>
                                    </p:animEffect>
                                  </p:childTnLst>
                                </p:cTn>
                              </p:par>
                            </p:childTnLst>
                          </p:cTn>
                        </p:par>
                        <p:par>
                          <p:cTn id="109" fill="hold">
                            <p:stCondLst>
                              <p:cond delay="15000"/>
                            </p:stCondLst>
                            <p:childTnLst>
                              <p:par>
                                <p:cTn id="110" presetID="42" presetClass="entr" presetSubtype="0" fill="hold" grpId="0" nodeType="afterEffect">
                                  <p:stCondLst>
                                    <p:cond delay="0"/>
                                  </p:stCondLst>
                                  <p:childTnLst>
                                    <p:set>
                                      <p:cBhvr>
                                        <p:cTn id="111" dur="1" fill="hold">
                                          <p:stCondLst>
                                            <p:cond delay="0"/>
                                          </p:stCondLst>
                                        </p:cTn>
                                        <p:tgtEl>
                                          <p:spTgt spid="32"/>
                                        </p:tgtEl>
                                        <p:attrNameLst>
                                          <p:attrName>style.visibility</p:attrName>
                                        </p:attrNameLst>
                                      </p:cBhvr>
                                      <p:to>
                                        <p:strVal val="visible"/>
                                      </p:to>
                                    </p:set>
                                    <p:animEffect transition="in" filter="fade">
                                      <p:cBhvr>
                                        <p:cTn id="112" dur="1000"/>
                                        <p:tgtEl>
                                          <p:spTgt spid="32"/>
                                        </p:tgtEl>
                                      </p:cBhvr>
                                    </p:animEffect>
                                    <p:anim calcmode="lin" valueType="num">
                                      <p:cBhvr>
                                        <p:cTn id="113" dur="1000" fill="hold"/>
                                        <p:tgtEl>
                                          <p:spTgt spid="32"/>
                                        </p:tgtEl>
                                        <p:attrNameLst>
                                          <p:attrName>ppt_x</p:attrName>
                                        </p:attrNameLst>
                                      </p:cBhvr>
                                      <p:tavLst>
                                        <p:tav tm="0">
                                          <p:val>
                                            <p:strVal val="#ppt_x"/>
                                          </p:val>
                                        </p:tav>
                                        <p:tav tm="100000">
                                          <p:val>
                                            <p:strVal val="#ppt_x"/>
                                          </p:val>
                                        </p:tav>
                                      </p:tavLst>
                                    </p:anim>
                                    <p:anim calcmode="lin" valueType="num">
                                      <p:cBhvr>
                                        <p:cTn id="114"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1" grpId="0" animBg="1"/>
      <p:bldP spid="10" grpId="0" animBg="1"/>
      <p:bldP spid="13" grpId="0"/>
      <p:bldP spid="15" grpId="0"/>
      <p:bldP spid="17" grpId="0"/>
      <p:bldP spid="18" grpId="0" animBg="1"/>
      <p:bldP spid="19" grpId="0" animBg="1"/>
      <p:bldP spid="20" grpId="0" animBg="1"/>
      <p:bldP spid="21" grpId="0"/>
      <p:bldP spid="22" grpId="0"/>
      <p:bldP spid="23" grpId="0" animBg="1"/>
      <p:bldP spid="24" grpId="0" animBg="1"/>
      <p:bldP spid="25" grpId="0" animBg="1"/>
      <p:bldP spid="26" grpId="0"/>
      <p:bldP spid="27" grpId="0"/>
      <p:bldP spid="28" grpId="0" animBg="1"/>
      <p:bldP spid="29" grpId="0" animBg="1"/>
      <p:bldP spid="30" grpId="0" animBg="1"/>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1774</TotalTime>
  <Words>1435</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380</cp:revision>
  <dcterms:created xsi:type="dcterms:W3CDTF">2016-09-28T22:08:47Z</dcterms:created>
  <dcterms:modified xsi:type="dcterms:W3CDTF">2019-10-01T21:26:03Z</dcterms:modified>
</cp:coreProperties>
</file>