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7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A897DC11-F88F-40D3-8EDF-F587833C3C5D}"/>
              </a:ext>
            </a:extLst>
          </p:cNvPr>
          <p:cNvSpPr>
            <a:spLocks noChangeAspect="1"/>
          </p:cNvSpPr>
          <p:nvPr/>
        </p:nvSpPr>
        <p:spPr>
          <a:xfrm rot="18892188">
            <a:off x="-550075" y="1110558"/>
            <a:ext cx="3772329" cy="274320"/>
          </a:xfrm>
          <a:custGeom>
            <a:avLst/>
            <a:gdLst>
              <a:gd name="connsiteX0" fmla="*/ 6149588 w 6821670"/>
              <a:gd name="connsiteY0" fmla="*/ 0 h 496065"/>
              <a:gd name="connsiteX1" fmla="*/ 5651263 w 6821670"/>
              <a:gd name="connsiteY1" fmla="*/ 496065 h 496065"/>
              <a:gd name="connsiteX2" fmla="*/ 0 w 6821670"/>
              <a:gd name="connsiteY2" fmla="*/ 496065 h 496065"/>
              <a:gd name="connsiteX3" fmla="*/ 498325 w 6821670"/>
              <a:gd name="connsiteY3" fmla="*/ 0 h 496065"/>
              <a:gd name="connsiteX4" fmla="*/ 6821670 w 6821670"/>
              <a:gd name="connsiteY4" fmla="*/ 0 h 496065"/>
              <a:gd name="connsiteX5" fmla="*/ 6821670 w 6821670"/>
              <a:gd name="connsiteY5" fmla="*/ 24394 h 496065"/>
              <a:gd name="connsiteX6" fmla="*/ 6797388 w 6821670"/>
              <a:gd name="connsiteY6" fmla="*/ 1 h 496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21670" h="496065">
                <a:moveTo>
                  <a:pt x="6149588" y="0"/>
                </a:moveTo>
                <a:lnTo>
                  <a:pt x="5651263" y="496065"/>
                </a:lnTo>
                <a:lnTo>
                  <a:pt x="0" y="496065"/>
                </a:lnTo>
                <a:lnTo>
                  <a:pt x="498325" y="0"/>
                </a:lnTo>
                <a:close/>
                <a:moveTo>
                  <a:pt x="6821670" y="0"/>
                </a:moveTo>
                <a:lnTo>
                  <a:pt x="6821670" y="24394"/>
                </a:lnTo>
                <a:lnTo>
                  <a:pt x="6797388" y="1"/>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4" name="Freeform: Shape 23">
            <a:extLst>
              <a:ext uri="{FF2B5EF4-FFF2-40B4-BE49-F238E27FC236}">
                <a16:creationId xmlns:a16="http://schemas.microsoft.com/office/drawing/2014/main" id="{BDCAB8D6-76DF-46E0-9A1C-C4F4F1E5652A}"/>
              </a:ext>
            </a:extLst>
          </p:cNvPr>
          <p:cNvSpPr>
            <a:spLocks noChangeAspect="1"/>
          </p:cNvSpPr>
          <p:nvPr/>
        </p:nvSpPr>
        <p:spPr>
          <a:xfrm rot="18892188">
            <a:off x="1063685" y="1911779"/>
            <a:ext cx="5029772" cy="365760"/>
          </a:xfrm>
          <a:custGeom>
            <a:avLst/>
            <a:gdLst>
              <a:gd name="connsiteX0" fmla="*/ 6149588 w 6821670"/>
              <a:gd name="connsiteY0" fmla="*/ 0 h 496065"/>
              <a:gd name="connsiteX1" fmla="*/ 5651263 w 6821670"/>
              <a:gd name="connsiteY1" fmla="*/ 496065 h 496065"/>
              <a:gd name="connsiteX2" fmla="*/ 0 w 6821670"/>
              <a:gd name="connsiteY2" fmla="*/ 496065 h 496065"/>
              <a:gd name="connsiteX3" fmla="*/ 498325 w 6821670"/>
              <a:gd name="connsiteY3" fmla="*/ 0 h 496065"/>
              <a:gd name="connsiteX4" fmla="*/ 6821670 w 6821670"/>
              <a:gd name="connsiteY4" fmla="*/ 0 h 496065"/>
              <a:gd name="connsiteX5" fmla="*/ 6821670 w 6821670"/>
              <a:gd name="connsiteY5" fmla="*/ 24394 h 496065"/>
              <a:gd name="connsiteX6" fmla="*/ 6797388 w 6821670"/>
              <a:gd name="connsiteY6" fmla="*/ 1 h 496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21670" h="496065">
                <a:moveTo>
                  <a:pt x="6149588" y="0"/>
                </a:moveTo>
                <a:lnTo>
                  <a:pt x="5651263" y="496065"/>
                </a:lnTo>
                <a:lnTo>
                  <a:pt x="0" y="496065"/>
                </a:lnTo>
                <a:lnTo>
                  <a:pt x="498325" y="0"/>
                </a:lnTo>
                <a:close/>
                <a:moveTo>
                  <a:pt x="6821670" y="0"/>
                </a:moveTo>
                <a:lnTo>
                  <a:pt x="6821670" y="24394"/>
                </a:lnTo>
                <a:lnTo>
                  <a:pt x="6797388" y="1"/>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5" name="Freeform: Shape 24">
            <a:extLst>
              <a:ext uri="{FF2B5EF4-FFF2-40B4-BE49-F238E27FC236}">
                <a16:creationId xmlns:a16="http://schemas.microsoft.com/office/drawing/2014/main" id="{CD00AABC-7C82-4979-84FE-0E434BC0D097}"/>
              </a:ext>
            </a:extLst>
          </p:cNvPr>
          <p:cNvSpPr/>
          <p:nvPr/>
        </p:nvSpPr>
        <p:spPr>
          <a:xfrm rot="18892188">
            <a:off x="-1593601" y="1299814"/>
            <a:ext cx="7211399" cy="1497757"/>
          </a:xfrm>
          <a:custGeom>
            <a:avLst/>
            <a:gdLst>
              <a:gd name="connsiteX0" fmla="*/ 5751328 w 7211399"/>
              <a:gd name="connsiteY0" fmla="*/ 0 h 1497757"/>
              <a:gd name="connsiteX1" fmla="*/ 7211398 w 7211399"/>
              <a:gd name="connsiteY1" fmla="*/ 1466721 h 1497757"/>
              <a:gd name="connsiteX2" fmla="*/ 7211399 w 7211399"/>
              <a:gd name="connsiteY2" fmla="*/ 1497757 h 1497757"/>
              <a:gd name="connsiteX3" fmla="*/ 0 w 7211399"/>
              <a:gd name="connsiteY3" fmla="*/ 1497757 h 1497757"/>
              <a:gd name="connsiteX4" fmla="*/ 1504580 w 7211399"/>
              <a:gd name="connsiteY4" fmla="*/ 0 h 14977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1399" h="1497757">
                <a:moveTo>
                  <a:pt x="5751328" y="0"/>
                </a:moveTo>
                <a:lnTo>
                  <a:pt x="7211398" y="1466721"/>
                </a:lnTo>
                <a:lnTo>
                  <a:pt x="7211399" y="1497757"/>
                </a:lnTo>
                <a:lnTo>
                  <a:pt x="0" y="1497757"/>
                </a:lnTo>
                <a:lnTo>
                  <a:pt x="1504580" y="0"/>
                </a:lnTo>
                <a:close/>
              </a:path>
            </a:pathLst>
          </a:cu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6" name="TextBox 25">
            <a:extLst>
              <a:ext uri="{FF2B5EF4-FFF2-40B4-BE49-F238E27FC236}">
                <a16:creationId xmlns:a16="http://schemas.microsoft.com/office/drawing/2014/main" id="{95AF25F3-7A7A-42D1-8022-196A8F0DBCE4}"/>
              </a:ext>
            </a:extLst>
          </p:cNvPr>
          <p:cNvSpPr txBox="1"/>
          <p:nvPr/>
        </p:nvSpPr>
        <p:spPr>
          <a:xfrm>
            <a:off x="7772400" y="1324451"/>
            <a:ext cx="3138311" cy="172354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sp>
        <p:nvSpPr>
          <p:cNvPr id="27" name="TextBox 26">
            <a:extLst>
              <a:ext uri="{FF2B5EF4-FFF2-40B4-BE49-F238E27FC236}">
                <a16:creationId xmlns:a16="http://schemas.microsoft.com/office/drawing/2014/main" id="{1577F7D4-B0B3-4EB7-8572-6F1F29094881}"/>
              </a:ext>
            </a:extLst>
          </p:cNvPr>
          <p:cNvSpPr txBox="1"/>
          <p:nvPr/>
        </p:nvSpPr>
        <p:spPr>
          <a:xfrm>
            <a:off x="7772400" y="3428524"/>
            <a:ext cx="3749040" cy="3200876"/>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54545"/>
              </a:solidFill>
              <a:latin typeface="Candara" panose="020E0502030303020204" pitchFamily="34" charset="0"/>
            </a:endParaRP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p:txBody>
      </p:sp>
      <p:grpSp>
        <p:nvGrpSpPr>
          <p:cNvPr id="19" name="Group 18"/>
          <p:cNvGrpSpPr/>
          <p:nvPr/>
        </p:nvGrpSpPr>
        <p:grpSpPr>
          <a:xfrm>
            <a:off x="4146780" y="2172813"/>
            <a:ext cx="1828800" cy="1976672"/>
            <a:chOff x="5181600" y="1536700"/>
            <a:chExt cx="1828800" cy="1976672"/>
          </a:xfrm>
        </p:grpSpPr>
        <p:sp>
          <p:nvSpPr>
            <p:cNvPr id="10" name="Diamond 9"/>
            <p:cNvSpPr/>
            <p:nvPr/>
          </p:nvSpPr>
          <p:spPr>
            <a:xfrm>
              <a:off x="5181600" y="1684572"/>
              <a:ext cx="1828800" cy="1828800"/>
            </a:xfrm>
            <a:prstGeom prst="diamond">
              <a:avLst/>
            </a:prstGeom>
            <a:noFill/>
            <a:ln w="50800">
              <a:solidFill>
                <a:srgbClr val="36B8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iamond 1"/>
            <p:cNvSpPr/>
            <p:nvPr/>
          </p:nvSpPr>
          <p:spPr>
            <a:xfrm>
              <a:off x="5181600" y="1536700"/>
              <a:ext cx="1828800" cy="1828800"/>
            </a:xfrm>
            <a:prstGeom prst="diamond">
              <a:avLst/>
            </a:prstGeom>
            <a:blipFill>
              <a:blip r:embed="rId2"/>
              <a:stretch>
                <a:fillRect/>
              </a:stretch>
            </a:blipFill>
            <a:ln w="6350">
              <a:solidFill>
                <a:schemeClr val="bg1"/>
              </a:solidFill>
            </a:ln>
            <a:effectLst>
              <a:outerShdw blurRad="63500" dist="635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p:cNvGrpSpPr/>
          <p:nvPr/>
        </p:nvGrpSpPr>
        <p:grpSpPr>
          <a:xfrm>
            <a:off x="5260915" y="3313039"/>
            <a:ext cx="1828800" cy="1976672"/>
            <a:chOff x="6180667" y="2514600"/>
            <a:chExt cx="1828800" cy="1976672"/>
          </a:xfrm>
        </p:grpSpPr>
        <p:sp>
          <p:nvSpPr>
            <p:cNvPr id="11" name="Diamond 10"/>
            <p:cNvSpPr/>
            <p:nvPr/>
          </p:nvSpPr>
          <p:spPr>
            <a:xfrm>
              <a:off x="6180667" y="2662472"/>
              <a:ext cx="1828800" cy="1828800"/>
            </a:xfrm>
            <a:prstGeom prst="diamond">
              <a:avLst/>
            </a:prstGeom>
            <a:noFill/>
            <a:ln w="50800">
              <a:solidFill>
                <a:srgbClr val="157EB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iamond 6"/>
            <p:cNvSpPr/>
            <p:nvPr/>
          </p:nvSpPr>
          <p:spPr>
            <a:xfrm>
              <a:off x="6180667" y="2514600"/>
              <a:ext cx="1828800" cy="1828800"/>
            </a:xfrm>
            <a:prstGeom prst="diamond">
              <a:avLst/>
            </a:prstGeom>
            <a:blipFill>
              <a:blip r:embed="rId3"/>
              <a:stretch>
                <a:fillRect/>
              </a:stretch>
            </a:blipFill>
            <a:ln w="6350">
              <a:solidFill>
                <a:schemeClr val="bg1"/>
              </a:solidFill>
            </a:ln>
            <a:effectLst>
              <a:outerShdw blurRad="63500" dist="635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p:cNvGrpSpPr/>
          <p:nvPr/>
        </p:nvGrpSpPr>
        <p:grpSpPr>
          <a:xfrm>
            <a:off x="3040110" y="3309021"/>
            <a:ext cx="1828800" cy="1976672"/>
            <a:chOff x="4182533" y="2514600"/>
            <a:chExt cx="1828800" cy="1976672"/>
          </a:xfrm>
        </p:grpSpPr>
        <p:sp>
          <p:nvSpPr>
            <p:cNvPr id="12" name="Diamond 11"/>
            <p:cNvSpPr/>
            <p:nvPr/>
          </p:nvSpPr>
          <p:spPr>
            <a:xfrm>
              <a:off x="4182533" y="2662472"/>
              <a:ext cx="1828800" cy="1828800"/>
            </a:xfrm>
            <a:prstGeom prst="diamond">
              <a:avLst/>
            </a:prstGeom>
            <a:noFill/>
            <a:ln w="50800">
              <a:solidFill>
                <a:srgbClr val="239B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iamond 7"/>
            <p:cNvSpPr/>
            <p:nvPr/>
          </p:nvSpPr>
          <p:spPr>
            <a:xfrm>
              <a:off x="4182533" y="2514600"/>
              <a:ext cx="1828800" cy="1828800"/>
            </a:xfrm>
            <a:prstGeom prst="diamond">
              <a:avLst/>
            </a:prstGeom>
            <a:blipFill>
              <a:blip r:embed="rId4"/>
              <a:stretch>
                <a:fillRect/>
              </a:stretch>
            </a:blipFill>
            <a:ln w="6350">
              <a:solidFill>
                <a:schemeClr val="bg1"/>
              </a:solidFill>
            </a:ln>
            <a:effectLst>
              <a:outerShdw blurRad="63500" dist="635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4146390" y="4412671"/>
            <a:ext cx="1828800" cy="1976672"/>
            <a:chOff x="5181600" y="3513372"/>
            <a:chExt cx="1828800" cy="1976672"/>
          </a:xfrm>
        </p:grpSpPr>
        <p:sp>
          <p:nvSpPr>
            <p:cNvPr id="13" name="Diamond 12"/>
            <p:cNvSpPr/>
            <p:nvPr/>
          </p:nvSpPr>
          <p:spPr>
            <a:xfrm>
              <a:off x="5181600" y="3661244"/>
              <a:ext cx="1828800" cy="1828800"/>
            </a:xfrm>
            <a:prstGeom prst="diamond">
              <a:avLst/>
            </a:prstGeom>
            <a:noFill/>
            <a:ln w="50800">
              <a:solidFill>
                <a:srgbClr val="0967B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iamond 8"/>
            <p:cNvSpPr/>
            <p:nvPr/>
          </p:nvSpPr>
          <p:spPr>
            <a:xfrm>
              <a:off x="5181600" y="3513372"/>
              <a:ext cx="1828800" cy="1828800"/>
            </a:xfrm>
            <a:prstGeom prst="diamond">
              <a:avLst/>
            </a:prstGeom>
            <a:blipFill>
              <a:blip r:embed="rId5"/>
              <a:stretch>
                <a:fillRect/>
              </a:stretch>
            </a:blipFill>
            <a:ln w="6350">
              <a:solidFill>
                <a:schemeClr val="bg1"/>
              </a:solidFill>
            </a:ln>
            <a:effectLst>
              <a:outerShdw blurRad="63500" dist="635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0" name="Picture 19">
            <a:hlinkClick r:id="rId6"/>
            <a:extLst>
              <a:ext uri="{FF2B5EF4-FFF2-40B4-BE49-F238E27FC236}">
                <a16:creationId xmlns:a16="http://schemas.microsoft.com/office/drawing/2014/main" id="{313A015C-290A-48ED-BFAF-79008BA0C47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17943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1000"/>
                                        <p:tgtEl>
                                          <p:spTgt spid="26"/>
                                        </p:tgtEl>
                                      </p:cBhvr>
                                    </p:animEffect>
                                    <p:anim calcmode="lin" valueType="num">
                                      <p:cBhvr>
                                        <p:cTn id="8" dur="1000" fill="hold"/>
                                        <p:tgtEl>
                                          <p:spTgt spid="26"/>
                                        </p:tgtEl>
                                        <p:attrNameLst>
                                          <p:attrName>ppt_x</p:attrName>
                                        </p:attrNameLst>
                                      </p:cBhvr>
                                      <p:tavLst>
                                        <p:tav tm="0">
                                          <p:val>
                                            <p:strVal val="#ppt_x"/>
                                          </p:val>
                                        </p:tav>
                                        <p:tav tm="100000">
                                          <p:val>
                                            <p:strVal val="#ppt_x"/>
                                          </p:val>
                                        </p:tav>
                                      </p:tavLst>
                                    </p:anim>
                                    <p:anim calcmode="lin" valueType="num">
                                      <p:cBhvr>
                                        <p:cTn id="9" dur="1000" fill="hold"/>
                                        <p:tgtEl>
                                          <p:spTgt spid="2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8" presetClass="entr" presetSubtype="12" fill="hold" grpId="0" nodeType="after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strips(downLeft)">
                                      <p:cBhvr>
                                        <p:cTn id="13" dur="500"/>
                                        <p:tgtEl>
                                          <p:spTgt spid="23"/>
                                        </p:tgtEl>
                                      </p:cBhvr>
                                    </p:animEffect>
                                  </p:childTnLst>
                                </p:cTn>
                              </p:par>
                              <p:par>
                                <p:cTn id="14" presetID="18" presetClass="entr" presetSubtype="12" fill="hold" grpId="0"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strips(downLeft)">
                                      <p:cBhvr>
                                        <p:cTn id="16" dur="500"/>
                                        <p:tgtEl>
                                          <p:spTgt spid="25"/>
                                        </p:tgtEl>
                                      </p:cBhvr>
                                    </p:animEffect>
                                  </p:childTnLst>
                                </p:cTn>
                              </p:par>
                              <p:par>
                                <p:cTn id="17" presetID="18" presetClass="entr" presetSubtype="12"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strips(downLeft)">
                                      <p:cBhvr>
                                        <p:cTn id="19" dur="500"/>
                                        <p:tgtEl>
                                          <p:spTgt spid="24"/>
                                        </p:tgtEl>
                                      </p:cBhvr>
                                    </p:animEffect>
                                  </p:childTnLst>
                                </p:cTn>
                              </p:par>
                            </p:childTnLst>
                          </p:cTn>
                        </p:par>
                        <p:par>
                          <p:cTn id="20" fill="hold">
                            <p:stCondLst>
                              <p:cond delay="1500"/>
                            </p:stCondLst>
                            <p:childTnLst>
                              <p:par>
                                <p:cTn id="21" presetID="2" presetClass="entr" presetSubtype="1" fill="hold" nodeType="after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1000" fill="hold"/>
                                        <p:tgtEl>
                                          <p:spTgt spid="19"/>
                                        </p:tgtEl>
                                        <p:attrNameLst>
                                          <p:attrName>ppt_x</p:attrName>
                                        </p:attrNameLst>
                                      </p:cBhvr>
                                      <p:tavLst>
                                        <p:tav tm="0">
                                          <p:val>
                                            <p:strVal val="#ppt_x"/>
                                          </p:val>
                                        </p:tav>
                                        <p:tav tm="100000">
                                          <p:val>
                                            <p:strVal val="#ppt_x"/>
                                          </p:val>
                                        </p:tav>
                                      </p:tavLst>
                                    </p:anim>
                                    <p:anim calcmode="lin" valueType="num">
                                      <p:cBhvr additive="base">
                                        <p:cTn id="24" dur="1000" fill="hold"/>
                                        <p:tgtEl>
                                          <p:spTgt spid="19"/>
                                        </p:tgtEl>
                                        <p:attrNameLst>
                                          <p:attrName>ppt_y</p:attrName>
                                        </p:attrNameLst>
                                      </p:cBhvr>
                                      <p:tavLst>
                                        <p:tav tm="0">
                                          <p:val>
                                            <p:strVal val="0-#ppt_h/2"/>
                                          </p:val>
                                        </p:tav>
                                        <p:tav tm="100000">
                                          <p:val>
                                            <p:strVal val="#ppt_y"/>
                                          </p:val>
                                        </p:tav>
                                      </p:tavLst>
                                    </p:anim>
                                  </p:childTnLst>
                                </p:cTn>
                              </p:par>
                            </p:childTnLst>
                          </p:cTn>
                        </p:par>
                        <p:par>
                          <p:cTn id="25" fill="hold">
                            <p:stCondLst>
                              <p:cond delay="2500"/>
                            </p:stCondLst>
                            <p:childTnLst>
                              <p:par>
                                <p:cTn id="26" presetID="2" presetClass="entr" presetSubtype="8"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additive="base">
                                        <p:cTn id="28" dur="1000" fill="hold"/>
                                        <p:tgtEl>
                                          <p:spTgt spid="16"/>
                                        </p:tgtEl>
                                        <p:attrNameLst>
                                          <p:attrName>ppt_x</p:attrName>
                                        </p:attrNameLst>
                                      </p:cBhvr>
                                      <p:tavLst>
                                        <p:tav tm="0">
                                          <p:val>
                                            <p:strVal val="0-#ppt_w/2"/>
                                          </p:val>
                                        </p:tav>
                                        <p:tav tm="100000">
                                          <p:val>
                                            <p:strVal val="#ppt_x"/>
                                          </p:val>
                                        </p:tav>
                                      </p:tavLst>
                                    </p:anim>
                                    <p:anim calcmode="lin" valueType="num">
                                      <p:cBhvr additive="base">
                                        <p:cTn id="29" dur="1000" fill="hold"/>
                                        <p:tgtEl>
                                          <p:spTgt spid="16"/>
                                        </p:tgtEl>
                                        <p:attrNameLst>
                                          <p:attrName>ppt_y</p:attrName>
                                        </p:attrNameLst>
                                      </p:cBhvr>
                                      <p:tavLst>
                                        <p:tav tm="0">
                                          <p:val>
                                            <p:strVal val="#ppt_y"/>
                                          </p:val>
                                        </p:tav>
                                        <p:tav tm="100000">
                                          <p:val>
                                            <p:strVal val="#ppt_y"/>
                                          </p:val>
                                        </p:tav>
                                      </p:tavLst>
                                    </p:anim>
                                  </p:childTnLst>
                                </p:cTn>
                              </p:par>
                            </p:childTnLst>
                          </p:cTn>
                        </p:par>
                        <p:par>
                          <p:cTn id="30" fill="hold">
                            <p:stCondLst>
                              <p:cond delay="3500"/>
                            </p:stCondLst>
                            <p:childTnLst>
                              <p:par>
                                <p:cTn id="31" presetID="2" presetClass="entr" presetSubtype="2" fill="hold" nodeType="afterEffect">
                                  <p:stCondLst>
                                    <p:cond delay="0"/>
                                  </p:stCondLst>
                                  <p:childTnLst>
                                    <p:set>
                                      <p:cBhvr>
                                        <p:cTn id="32" dur="1" fill="hold">
                                          <p:stCondLst>
                                            <p:cond delay="0"/>
                                          </p:stCondLst>
                                        </p:cTn>
                                        <p:tgtEl>
                                          <p:spTgt spid="18"/>
                                        </p:tgtEl>
                                        <p:attrNameLst>
                                          <p:attrName>style.visibility</p:attrName>
                                        </p:attrNameLst>
                                      </p:cBhvr>
                                      <p:to>
                                        <p:strVal val="visible"/>
                                      </p:to>
                                    </p:set>
                                    <p:anim calcmode="lin" valueType="num">
                                      <p:cBhvr additive="base">
                                        <p:cTn id="33" dur="1000" fill="hold"/>
                                        <p:tgtEl>
                                          <p:spTgt spid="18"/>
                                        </p:tgtEl>
                                        <p:attrNameLst>
                                          <p:attrName>ppt_x</p:attrName>
                                        </p:attrNameLst>
                                      </p:cBhvr>
                                      <p:tavLst>
                                        <p:tav tm="0">
                                          <p:val>
                                            <p:strVal val="1+#ppt_w/2"/>
                                          </p:val>
                                        </p:tav>
                                        <p:tav tm="100000">
                                          <p:val>
                                            <p:strVal val="#ppt_x"/>
                                          </p:val>
                                        </p:tav>
                                      </p:tavLst>
                                    </p:anim>
                                    <p:anim calcmode="lin" valueType="num">
                                      <p:cBhvr additive="base">
                                        <p:cTn id="34" dur="1000" fill="hold"/>
                                        <p:tgtEl>
                                          <p:spTgt spid="18"/>
                                        </p:tgtEl>
                                        <p:attrNameLst>
                                          <p:attrName>ppt_y</p:attrName>
                                        </p:attrNameLst>
                                      </p:cBhvr>
                                      <p:tavLst>
                                        <p:tav tm="0">
                                          <p:val>
                                            <p:strVal val="#ppt_y"/>
                                          </p:val>
                                        </p:tav>
                                        <p:tav tm="100000">
                                          <p:val>
                                            <p:strVal val="#ppt_y"/>
                                          </p:val>
                                        </p:tav>
                                      </p:tavLst>
                                    </p:anim>
                                  </p:childTnLst>
                                </p:cTn>
                              </p:par>
                            </p:childTnLst>
                          </p:cTn>
                        </p:par>
                        <p:par>
                          <p:cTn id="35" fill="hold">
                            <p:stCondLst>
                              <p:cond delay="4500"/>
                            </p:stCondLst>
                            <p:childTnLst>
                              <p:par>
                                <p:cTn id="36" presetID="2" presetClass="entr" presetSubtype="4" fill="hold" nodeType="afterEffect">
                                  <p:stCondLst>
                                    <p:cond delay="0"/>
                                  </p:stCondLst>
                                  <p:childTnLst>
                                    <p:set>
                                      <p:cBhvr>
                                        <p:cTn id="37" dur="1" fill="hold">
                                          <p:stCondLst>
                                            <p:cond delay="0"/>
                                          </p:stCondLst>
                                        </p:cTn>
                                        <p:tgtEl>
                                          <p:spTgt spid="17"/>
                                        </p:tgtEl>
                                        <p:attrNameLst>
                                          <p:attrName>style.visibility</p:attrName>
                                        </p:attrNameLst>
                                      </p:cBhvr>
                                      <p:to>
                                        <p:strVal val="visible"/>
                                      </p:to>
                                    </p:set>
                                    <p:anim calcmode="lin" valueType="num">
                                      <p:cBhvr additive="base">
                                        <p:cTn id="38" dur="1000" fill="hold"/>
                                        <p:tgtEl>
                                          <p:spTgt spid="17"/>
                                        </p:tgtEl>
                                        <p:attrNameLst>
                                          <p:attrName>ppt_x</p:attrName>
                                        </p:attrNameLst>
                                      </p:cBhvr>
                                      <p:tavLst>
                                        <p:tav tm="0">
                                          <p:val>
                                            <p:strVal val="#ppt_x"/>
                                          </p:val>
                                        </p:tav>
                                        <p:tav tm="100000">
                                          <p:val>
                                            <p:strVal val="#ppt_x"/>
                                          </p:val>
                                        </p:tav>
                                      </p:tavLst>
                                    </p:anim>
                                    <p:anim calcmode="lin" valueType="num">
                                      <p:cBhvr additive="base">
                                        <p:cTn id="39" dur="1000" fill="hold"/>
                                        <p:tgtEl>
                                          <p:spTgt spid="17"/>
                                        </p:tgtEl>
                                        <p:attrNameLst>
                                          <p:attrName>ppt_y</p:attrName>
                                        </p:attrNameLst>
                                      </p:cBhvr>
                                      <p:tavLst>
                                        <p:tav tm="0">
                                          <p:val>
                                            <p:strVal val="1+#ppt_h/2"/>
                                          </p:val>
                                        </p:tav>
                                        <p:tav tm="100000">
                                          <p:val>
                                            <p:strVal val="#ppt_y"/>
                                          </p:val>
                                        </p:tav>
                                      </p:tavLst>
                                    </p:anim>
                                  </p:childTnLst>
                                </p:cTn>
                              </p:par>
                            </p:childTnLst>
                          </p:cTn>
                        </p:par>
                        <p:par>
                          <p:cTn id="40" fill="hold">
                            <p:stCondLst>
                              <p:cond delay="5500"/>
                            </p:stCondLst>
                            <p:childTnLst>
                              <p:par>
                                <p:cTn id="41" presetID="42" presetClass="entr" presetSubtype="0" fill="hold" grpId="0" nodeType="afterEffect">
                                  <p:stCondLst>
                                    <p:cond delay="0"/>
                                  </p:stCondLst>
                                  <p:childTnLst>
                                    <p:set>
                                      <p:cBhvr>
                                        <p:cTn id="42" dur="1" fill="hold">
                                          <p:stCondLst>
                                            <p:cond delay="0"/>
                                          </p:stCondLst>
                                        </p:cTn>
                                        <p:tgtEl>
                                          <p:spTgt spid="27">
                                            <p:txEl>
                                              <p:pRg st="0" end="0"/>
                                            </p:txEl>
                                          </p:spTgt>
                                        </p:tgtEl>
                                        <p:attrNameLst>
                                          <p:attrName>style.visibility</p:attrName>
                                        </p:attrNameLst>
                                      </p:cBhvr>
                                      <p:to>
                                        <p:strVal val="visible"/>
                                      </p:to>
                                    </p:set>
                                    <p:animEffect transition="in" filter="fade">
                                      <p:cBhvr>
                                        <p:cTn id="43" dur="1000"/>
                                        <p:tgtEl>
                                          <p:spTgt spid="27">
                                            <p:txEl>
                                              <p:pRg st="0" end="0"/>
                                            </p:txEl>
                                          </p:spTgt>
                                        </p:tgtEl>
                                      </p:cBhvr>
                                    </p:animEffect>
                                    <p:anim calcmode="lin" valueType="num">
                                      <p:cBhvr>
                                        <p:cTn id="44" dur="1000" fill="hold"/>
                                        <p:tgtEl>
                                          <p:spTgt spid="27">
                                            <p:txEl>
                                              <p:pRg st="0" end="0"/>
                                            </p:txEl>
                                          </p:spTgt>
                                        </p:tgtEl>
                                        <p:attrNameLst>
                                          <p:attrName>ppt_x</p:attrName>
                                        </p:attrNameLst>
                                      </p:cBhvr>
                                      <p:tavLst>
                                        <p:tav tm="0">
                                          <p:val>
                                            <p:strVal val="#ppt_x"/>
                                          </p:val>
                                        </p:tav>
                                        <p:tav tm="100000">
                                          <p:val>
                                            <p:strVal val="#ppt_x"/>
                                          </p:val>
                                        </p:tav>
                                      </p:tavLst>
                                    </p:anim>
                                    <p:anim calcmode="lin" valueType="num">
                                      <p:cBhvr>
                                        <p:cTn id="45" dur="1000" fill="hold"/>
                                        <p:tgtEl>
                                          <p:spTgt spid="27">
                                            <p:txEl>
                                              <p:pRg st="0" end="0"/>
                                            </p:txEl>
                                          </p:spTgt>
                                        </p:tgtEl>
                                        <p:attrNameLst>
                                          <p:attrName>ppt_y</p:attrName>
                                        </p:attrNameLst>
                                      </p:cBhvr>
                                      <p:tavLst>
                                        <p:tav tm="0">
                                          <p:val>
                                            <p:strVal val="#ppt_y+.1"/>
                                          </p:val>
                                        </p:tav>
                                        <p:tav tm="100000">
                                          <p:val>
                                            <p:strVal val="#ppt_y"/>
                                          </p:val>
                                        </p:tav>
                                      </p:tavLst>
                                    </p:anim>
                                  </p:childTnLst>
                                </p:cTn>
                              </p:par>
                            </p:childTnLst>
                          </p:cTn>
                        </p:par>
                        <p:par>
                          <p:cTn id="46" fill="hold">
                            <p:stCondLst>
                              <p:cond delay="6500"/>
                            </p:stCondLst>
                            <p:childTnLst>
                              <p:par>
                                <p:cTn id="47" presetID="42" presetClass="entr" presetSubtype="0" fill="hold" grpId="0" nodeType="afterEffect">
                                  <p:stCondLst>
                                    <p:cond delay="0"/>
                                  </p:stCondLst>
                                  <p:childTnLst>
                                    <p:set>
                                      <p:cBhvr>
                                        <p:cTn id="48" dur="1" fill="hold">
                                          <p:stCondLst>
                                            <p:cond delay="0"/>
                                          </p:stCondLst>
                                        </p:cTn>
                                        <p:tgtEl>
                                          <p:spTgt spid="27">
                                            <p:txEl>
                                              <p:pRg st="2" end="2"/>
                                            </p:txEl>
                                          </p:spTgt>
                                        </p:tgtEl>
                                        <p:attrNameLst>
                                          <p:attrName>style.visibility</p:attrName>
                                        </p:attrNameLst>
                                      </p:cBhvr>
                                      <p:to>
                                        <p:strVal val="visible"/>
                                      </p:to>
                                    </p:set>
                                    <p:animEffect transition="in" filter="fade">
                                      <p:cBhvr>
                                        <p:cTn id="49" dur="1000"/>
                                        <p:tgtEl>
                                          <p:spTgt spid="27">
                                            <p:txEl>
                                              <p:pRg st="2" end="2"/>
                                            </p:txEl>
                                          </p:spTgt>
                                        </p:tgtEl>
                                      </p:cBhvr>
                                    </p:animEffect>
                                    <p:anim calcmode="lin" valueType="num">
                                      <p:cBhvr>
                                        <p:cTn id="50" dur="1000" fill="hold"/>
                                        <p:tgtEl>
                                          <p:spTgt spid="27">
                                            <p:txEl>
                                              <p:pRg st="2" end="2"/>
                                            </p:txEl>
                                          </p:spTgt>
                                        </p:tgtEl>
                                        <p:attrNameLst>
                                          <p:attrName>ppt_x</p:attrName>
                                        </p:attrNameLst>
                                      </p:cBhvr>
                                      <p:tavLst>
                                        <p:tav tm="0">
                                          <p:val>
                                            <p:strVal val="#ppt_x"/>
                                          </p:val>
                                        </p:tav>
                                        <p:tav tm="100000">
                                          <p:val>
                                            <p:strVal val="#ppt_x"/>
                                          </p:val>
                                        </p:tav>
                                      </p:tavLst>
                                    </p:anim>
                                    <p:anim calcmode="lin" valueType="num">
                                      <p:cBhvr>
                                        <p:cTn id="51" dur="1000" fill="hold"/>
                                        <p:tgtEl>
                                          <p:spTgt spid="27">
                                            <p:txEl>
                                              <p:pRg st="2" end="2"/>
                                            </p:txEl>
                                          </p:spTgt>
                                        </p:tgtEl>
                                        <p:attrNameLst>
                                          <p:attrName>ppt_y</p:attrName>
                                        </p:attrNameLst>
                                      </p:cBhvr>
                                      <p:tavLst>
                                        <p:tav tm="0">
                                          <p:val>
                                            <p:strVal val="#ppt_y+.1"/>
                                          </p:val>
                                        </p:tav>
                                        <p:tav tm="100000">
                                          <p:val>
                                            <p:strVal val="#ppt_y"/>
                                          </p:val>
                                        </p:tav>
                                      </p:tavLst>
                                    </p:anim>
                                  </p:childTnLst>
                                </p:cTn>
                              </p:par>
                            </p:childTnLst>
                          </p:cTn>
                        </p:par>
                        <p:par>
                          <p:cTn id="52" fill="hold">
                            <p:stCondLst>
                              <p:cond delay="7500"/>
                            </p:stCondLst>
                            <p:childTnLst>
                              <p:par>
                                <p:cTn id="53" presetID="42" presetClass="entr" presetSubtype="0" fill="hold" grpId="0" nodeType="afterEffect">
                                  <p:stCondLst>
                                    <p:cond delay="0"/>
                                  </p:stCondLst>
                                  <p:childTnLst>
                                    <p:set>
                                      <p:cBhvr>
                                        <p:cTn id="54" dur="1" fill="hold">
                                          <p:stCondLst>
                                            <p:cond delay="0"/>
                                          </p:stCondLst>
                                        </p:cTn>
                                        <p:tgtEl>
                                          <p:spTgt spid="27">
                                            <p:txEl>
                                              <p:pRg st="4" end="4"/>
                                            </p:txEl>
                                          </p:spTgt>
                                        </p:tgtEl>
                                        <p:attrNameLst>
                                          <p:attrName>style.visibility</p:attrName>
                                        </p:attrNameLst>
                                      </p:cBhvr>
                                      <p:to>
                                        <p:strVal val="visible"/>
                                      </p:to>
                                    </p:set>
                                    <p:animEffect transition="in" filter="fade">
                                      <p:cBhvr>
                                        <p:cTn id="55" dur="1000"/>
                                        <p:tgtEl>
                                          <p:spTgt spid="27">
                                            <p:txEl>
                                              <p:pRg st="4" end="4"/>
                                            </p:txEl>
                                          </p:spTgt>
                                        </p:tgtEl>
                                      </p:cBhvr>
                                    </p:animEffect>
                                    <p:anim calcmode="lin" valueType="num">
                                      <p:cBhvr>
                                        <p:cTn id="56" dur="1000" fill="hold"/>
                                        <p:tgtEl>
                                          <p:spTgt spid="27">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27">
                                            <p:txEl>
                                              <p:pRg st="4" end="4"/>
                                            </p:txEl>
                                          </p:spTgt>
                                        </p:tgtEl>
                                        <p:attrNameLst>
                                          <p:attrName>ppt_y</p:attrName>
                                        </p:attrNameLst>
                                      </p:cBhvr>
                                      <p:tavLst>
                                        <p:tav tm="0">
                                          <p:val>
                                            <p:strVal val="#ppt_y+.1"/>
                                          </p:val>
                                        </p:tav>
                                        <p:tav tm="100000">
                                          <p:val>
                                            <p:strVal val="#ppt_y"/>
                                          </p:val>
                                        </p:tav>
                                      </p:tavLst>
                                    </p:anim>
                                  </p:childTnLst>
                                </p:cTn>
                              </p:par>
                            </p:childTnLst>
                          </p:cTn>
                        </p:par>
                        <p:par>
                          <p:cTn id="58" fill="hold">
                            <p:stCondLst>
                              <p:cond delay="8500"/>
                            </p:stCondLst>
                            <p:childTnLst>
                              <p:par>
                                <p:cTn id="59" presetID="42" presetClass="entr" presetSubtype="0" fill="hold" grpId="0" nodeType="afterEffect">
                                  <p:stCondLst>
                                    <p:cond delay="0"/>
                                  </p:stCondLst>
                                  <p:childTnLst>
                                    <p:set>
                                      <p:cBhvr>
                                        <p:cTn id="60" dur="1" fill="hold">
                                          <p:stCondLst>
                                            <p:cond delay="0"/>
                                          </p:stCondLst>
                                        </p:cTn>
                                        <p:tgtEl>
                                          <p:spTgt spid="27">
                                            <p:txEl>
                                              <p:pRg st="5" end="5"/>
                                            </p:txEl>
                                          </p:spTgt>
                                        </p:tgtEl>
                                        <p:attrNameLst>
                                          <p:attrName>style.visibility</p:attrName>
                                        </p:attrNameLst>
                                      </p:cBhvr>
                                      <p:to>
                                        <p:strVal val="visible"/>
                                      </p:to>
                                    </p:set>
                                    <p:animEffect transition="in" filter="fade">
                                      <p:cBhvr>
                                        <p:cTn id="61" dur="1000"/>
                                        <p:tgtEl>
                                          <p:spTgt spid="27">
                                            <p:txEl>
                                              <p:pRg st="5" end="5"/>
                                            </p:txEl>
                                          </p:spTgt>
                                        </p:tgtEl>
                                      </p:cBhvr>
                                    </p:animEffect>
                                    <p:anim calcmode="lin" valueType="num">
                                      <p:cBhvr>
                                        <p:cTn id="62" dur="1000" fill="hold"/>
                                        <p:tgtEl>
                                          <p:spTgt spid="27">
                                            <p:txEl>
                                              <p:pRg st="5" end="5"/>
                                            </p:txEl>
                                          </p:spTgt>
                                        </p:tgtEl>
                                        <p:attrNameLst>
                                          <p:attrName>ppt_x</p:attrName>
                                        </p:attrNameLst>
                                      </p:cBhvr>
                                      <p:tavLst>
                                        <p:tav tm="0">
                                          <p:val>
                                            <p:strVal val="#ppt_x"/>
                                          </p:val>
                                        </p:tav>
                                        <p:tav tm="100000">
                                          <p:val>
                                            <p:strVal val="#ppt_x"/>
                                          </p:val>
                                        </p:tav>
                                      </p:tavLst>
                                    </p:anim>
                                    <p:anim calcmode="lin" valueType="num">
                                      <p:cBhvr>
                                        <p:cTn id="63" dur="1000" fill="hold"/>
                                        <p:tgtEl>
                                          <p:spTgt spid="27">
                                            <p:txEl>
                                              <p:pRg st="5" end="5"/>
                                            </p:txEl>
                                          </p:spTgt>
                                        </p:tgtEl>
                                        <p:attrNameLst>
                                          <p:attrName>ppt_y</p:attrName>
                                        </p:attrNameLst>
                                      </p:cBhvr>
                                      <p:tavLst>
                                        <p:tav tm="0">
                                          <p:val>
                                            <p:strVal val="#ppt_y+.1"/>
                                          </p:val>
                                        </p:tav>
                                        <p:tav tm="100000">
                                          <p:val>
                                            <p:strVal val="#ppt_y"/>
                                          </p:val>
                                        </p:tav>
                                      </p:tavLst>
                                    </p:anim>
                                  </p:childTnLst>
                                </p:cTn>
                              </p:par>
                            </p:childTnLst>
                          </p:cTn>
                        </p:par>
                        <p:par>
                          <p:cTn id="64" fill="hold">
                            <p:stCondLst>
                              <p:cond delay="9500"/>
                            </p:stCondLst>
                            <p:childTnLst>
                              <p:par>
                                <p:cTn id="65" presetID="42" presetClass="entr" presetSubtype="0" fill="hold" grpId="0" nodeType="afterEffect">
                                  <p:stCondLst>
                                    <p:cond delay="0"/>
                                  </p:stCondLst>
                                  <p:childTnLst>
                                    <p:set>
                                      <p:cBhvr>
                                        <p:cTn id="66" dur="1" fill="hold">
                                          <p:stCondLst>
                                            <p:cond delay="0"/>
                                          </p:stCondLst>
                                        </p:cTn>
                                        <p:tgtEl>
                                          <p:spTgt spid="27">
                                            <p:txEl>
                                              <p:pRg st="6" end="6"/>
                                            </p:txEl>
                                          </p:spTgt>
                                        </p:tgtEl>
                                        <p:attrNameLst>
                                          <p:attrName>style.visibility</p:attrName>
                                        </p:attrNameLst>
                                      </p:cBhvr>
                                      <p:to>
                                        <p:strVal val="visible"/>
                                      </p:to>
                                    </p:set>
                                    <p:animEffect transition="in" filter="fade">
                                      <p:cBhvr>
                                        <p:cTn id="67" dur="1000"/>
                                        <p:tgtEl>
                                          <p:spTgt spid="27">
                                            <p:txEl>
                                              <p:pRg st="6" end="6"/>
                                            </p:txEl>
                                          </p:spTgt>
                                        </p:tgtEl>
                                      </p:cBhvr>
                                    </p:animEffect>
                                    <p:anim calcmode="lin" valueType="num">
                                      <p:cBhvr>
                                        <p:cTn id="68" dur="1000" fill="hold"/>
                                        <p:tgtEl>
                                          <p:spTgt spid="27">
                                            <p:txEl>
                                              <p:pRg st="6" end="6"/>
                                            </p:txEl>
                                          </p:spTgt>
                                        </p:tgtEl>
                                        <p:attrNameLst>
                                          <p:attrName>ppt_x</p:attrName>
                                        </p:attrNameLst>
                                      </p:cBhvr>
                                      <p:tavLst>
                                        <p:tav tm="0">
                                          <p:val>
                                            <p:strVal val="#ppt_x"/>
                                          </p:val>
                                        </p:tav>
                                        <p:tav tm="100000">
                                          <p:val>
                                            <p:strVal val="#ppt_x"/>
                                          </p:val>
                                        </p:tav>
                                      </p:tavLst>
                                    </p:anim>
                                    <p:anim calcmode="lin" valueType="num">
                                      <p:cBhvr>
                                        <p:cTn id="69" dur="1000" fill="hold"/>
                                        <p:tgtEl>
                                          <p:spTgt spid="27">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26" grpId="0"/>
      <p:bldP spid="2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1767</TotalTime>
  <Words>1378</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371</cp:revision>
  <dcterms:created xsi:type="dcterms:W3CDTF">2016-09-28T22:08:47Z</dcterms:created>
  <dcterms:modified xsi:type="dcterms:W3CDTF">2019-10-01T21:18:47Z</dcterms:modified>
</cp:coreProperties>
</file>