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26" y="5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2/24/2018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5647673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2/24/2018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2/24/2018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2/24/2018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2/24/2018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2/24/2018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image" Target="../media/image4.png"/><Relationship Id="rId5" Type="http://schemas.openxmlformats.org/officeDocument/2006/relationships/hyperlink" Target="http://powerpoint.sage-fox.com/" TargetMode="External"/><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Arrow: Down 14">
            <a:extLst>
              <a:ext uri="{FF2B5EF4-FFF2-40B4-BE49-F238E27FC236}">
                <a16:creationId xmlns:a16="http://schemas.microsoft.com/office/drawing/2014/main" id="{45A39214-7016-4728-9FF2-EF5ED6CACEEE}"/>
              </a:ext>
            </a:extLst>
          </p:cNvPr>
          <p:cNvSpPr/>
          <p:nvPr/>
        </p:nvSpPr>
        <p:spPr>
          <a:xfrm>
            <a:off x="6054247" y="3985951"/>
            <a:ext cx="182880" cy="666045"/>
          </a:xfrm>
          <a:prstGeom prst="downArrow">
            <a:avLst/>
          </a:prstGeom>
          <a:solidFill>
            <a:srgbClr val="FF7467"/>
          </a:solidFill>
          <a:ln w="6350">
            <a:solidFill>
              <a:schemeClr val="bg1">
                <a:alpha val="65000"/>
              </a:schemeClr>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 Box 10">
            <a:extLst>
              <a:ext uri="{FF2B5EF4-FFF2-40B4-BE49-F238E27FC236}">
                <a16:creationId xmlns:a16="http://schemas.microsoft.com/office/drawing/2014/main" id="{0858F233-18B5-4135-95A0-D9283F44CE1E}"/>
              </a:ext>
            </a:extLst>
          </p:cNvPr>
          <p:cNvSpPr txBox="1">
            <a:spLocks noChangeArrowheads="1"/>
          </p:cNvSpPr>
          <p:nvPr/>
        </p:nvSpPr>
        <p:spPr bwMode="auto">
          <a:xfrm>
            <a:off x="5024090" y="4773019"/>
            <a:ext cx="2236619" cy="1461939"/>
          </a:xfrm>
          <a:prstGeom prst="rect">
            <a:avLst/>
          </a:prstGeom>
          <a:noFill/>
          <a:ln w="9525">
            <a:noFill/>
            <a:miter lim="800000"/>
            <a:headEnd/>
            <a:tailEnd/>
          </a:ln>
        </p:spPr>
        <p:txBody>
          <a:bodyPr wrap="square" lIns="60960" tIns="30480" rIns="60960" bIns="30480">
            <a:spAutoFit/>
          </a:bodyPr>
          <a:lstStyle/>
          <a:p>
            <a:pPr algn="ctr"/>
            <a:r>
              <a:rPr lang="en-US" b="1" dirty="0">
                <a:solidFill>
                  <a:srgbClr val="FF7467"/>
                </a:solidFill>
                <a:latin typeface="Candara" panose="020E0502030303020204" pitchFamily="34" charset="0"/>
              </a:rPr>
              <a:t>LOREM IPSUM</a:t>
            </a:r>
          </a:p>
          <a:p>
            <a:pPr algn="ctr"/>
            <a:endParaRPr lang="en-US" sz="800" b="1" dirty="0">
              <a:solidFill>
                <a:srgbClr val="548235"/>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400" dirty="0">
              <a:solidFill>
                <a:srgbClr val="00B0F0"/>
              </a:solidFill>
              <a:latin typeface="Candara" panose="020E0502030303020204" pitchFamily="34" charset="0"/>
            </a:endParaRPr>
          </a:p>
        </p:txBody>
      </p:sp>
      <p:grpSp>
        <p:nvGrpSpPr>
          <p:cNvPr id="20" name="Group 19">
            <a:extLst>
              <a:ext uri="{FF2B5EF4-FFF2-40B4-BE49-F238E27FC236}">
                <a16:creationId xmlns:a16="http://schemas.microsoft.com/office/drawing/2014/main" id="{3C7BA4EB-EEBF-4AF8-978B-31DBDEFB85E5}"/>
              </a:ext>
            </a:extLst>
          </p:cNvPr>
          <p:cNvGrpSpPr/>
          <p:nvPr/>
        </p:nvGrpSpPr>
        <p:grpSpPr>
          <a:xfrm>
            <a:off x="5410880" y="1794933"/>
            <a:ext cx="1463041" cy="2524041"/>
            <a:chOff x="2133601" y="1794933"/>
            <a:chExt cx="1463041" cy="2524041"/>
          </a:xfrm>
        </p:grpSpPr>
        <p:grpSp>
          <p:nvGrpSpPr>
            <p:cNvPr id="16" name="Group 15">
              <a:extLst>
                <a:ext uri="{FF2B5EF4-FFF2-40B4-BE49-F238E27FC236}">
                  <a16:creationId xmlns:a16="http://schemas.microsoft.com/office/drawing/2014/main" id="{4B371A00-27EF-4B82-9343-F993CC5030BA}"/>
                </a:ext>
              </a:extLst>
            </p:cNvPr>
            <p:cNvGrpSpPr/>
            <p:nvPr/>
          </p:nvGrpSpPr>
          <p:grpSpPr>
            <a:xfrm>
              <a:off x="2133601" y="1794933"/>
              <a:ext cx="1463041" cy="2524041"/>
              <a:chOff x="2133601" y="1794933"/>
              <a:chExt cx="1463041" cy="2524041"/>
            </a:xfrm>
          </p:grpSpPr>
          <p:sp>
            <p:nvSpPr>
              <p:cNvPr id="14" name="Oval 13">
                <a:extLst>
                  <a:ext uri="{FF2B5EF4-FFF2-40B4-BE49-F238E27FC236}">
                    <a16:creationId xmlns:a16="http://schemas.microsoft.com/office/drawing/2014/main" id="{ECF82C40-31B1-43C0-B4A3-54AE1278CA89}"/>
                  </a:ext>
                </a:extLst>
              </p:cNvPr>
              <p:cNvSpPr/>
              <p:nvPr/>
            </p:nvSpPr>
            <p:spPr>
              <a:xfrm>
                <a:off x="2270761" y="1979821"/>
                <a:ext cx="1188720" cy="1188720"/>
              </a:xfrm>
              <a:prstGeom prst="ellipse">
                <a:avLst/>
              </a:prstGeom>
              <a:solidFill>
                <a:schemeClr val="tx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t>01</a:t>
                </a:r>
              </a:p>
            </p:txBody>
          </p:sp>
          <p:sp>
            <p:nvSpPr>
              <p:cNvPr id="13" name="Freeform: Shape 12">
                <a:extLst>
                  <a:ext uri="{FF2B5EF4-FFF2-40B4-BE49-F238E27FC236}">
                    <a16:creationId xmlns:a16="http://schemas.microsoft.com/office/drawing/2014/main" id="{54DDE87A-1BF2-4A79-A3F7-CD8E4FD6A672}"/>
                  </a:ext>
                </a:extLst>
              </p:cNvPr>
              <p:cNvSpPr/>
              <p:nvPr/>
            </p:nvSpPr>
            <p:spPr>
              <a:xfrm>
                <a:off x="2133601" y="1794933"/>
                <a:ext cx="1463041" cy="2524041"/>
              </a:xfrm>
              <a:custGeom>
                <a:avLst/>
                <a:gdLst>
                  <a:gd name="connsiteX0" fmla="*/ 731520 w 1463041"/>
                  <a:gd name="connsiteY0" fmla="*/ 184888 h 2524041"/>
                  <a:gd name="connsiteX1" fmla="*/ 137160 w 1463041"/>
                  <a:gd name="connsiteY1" fmla="*/ 779248 h 2524041"/>
                  <a:gd name="connsiteX2" fmla="*/ 731520 w 1463041"/>
                  <a:gd name="connsiteY2" fmla="*/ 1373608 h 2524041"/>
                  <a:gd name="connsiteX3" fmla="*/ 1325880 w 1463041"/>
                  <a:gd name="connsiteY3" fmla="*/ 779248 h 2524041"/>
                  <a:gd name="connsiteX4" fmla="*/ 731520 w 1463041"/>
                  <a:gd name="connsiteY4" fmla="*/ 184888 h 2524041"/>
                  <a:gd name="connsiteX5" fmla="*/ 731520 w 1463041"/>
                  <a:gd name="connsiteY5" fmla="*/ 0 h 2524041"/>
                  <a:gd name="connsiteX6" fmla="*/ 1459263 w 1463041"/>
                  <a:gd name="connsiteY6" fmla="*/ 656727 h 2524041"/>
                  <a:gd name="connsiteX7" fmla="*/ 1461669 w 1463041"/>
                  <a:gd name="connsiteY7" fmla="*/ 704371 h 2524041"/>
                  <a:gd name="connsiteX8" fmla="*/ 1463041 w 1463041"/>
                  <a:gd name="connsiteY8" fmla="*/ 717980 h 2524041"/>
                  <a:gd name="connsiteX9" fmla="*/ 1463041 w 1463041"/>
                  <a:gd name="connsiteY9" fmla="*/ 1833312 h 2524041"/>
                  <a:gd name="connsiteX10" fmla="*/ 1459670 w 1463041"/>
                  <a:gd name="connsiteY10" fmla="*/ 1866752 h 2524041"/>
                  <a:gd name="connsiteX11" fmla="*/ 1459263 w 1463041"/>
                  <a:gd name="connsiteY11" fmla="*/ 1874807 h 2524041"/>
                  <a:gd name="connsiteX12" fmla="*/ 869999 w 1463041"/>
                  <a:gd name="connsiteY12" fmla="*/ 2518444 h 2524041"/>
                  <a:gd name="connsiteX13" fmla="*/ 810788 w 1463041"/>
                  <a:gd name="connsiteY13" fmla="*/ 2524041 h 2524041"/>
                  <a:gd name="connsiteX14" fmla="*/ 810788 w 1463041"/>
                  <a:gd name="connsiteY14" fmla="*/ 2414320 h 2524041"/>
                  <a:gd name="connsiteX15" fmla="*/ 810639 w 1463041"/>
                  <a:gd name="connsiteY15" fmla="*/ 2412846 h 2524041"/>
                  <a:gd name="connsiteX16" fmla="*/ 810379 w 1463041"/>
                  <a:gd name="connsiteY16" fmla="*/ 2407683 h 2524041"/>
                  <a:gd name="connsiteX17" fmla="*/ 731520 w 1463041"/>
                  <a:gd name="connsiteY17" fmla="*/ 2336519 h 2524041"/>
                  <a:gd name="connsiteX18" fmla="*/ 652660 w 1463041"/>
                  <a:gd name="connsiteY18" fmla="*/ 2407683 h 2524041"/>
                  <a:gd name="connsiteX19" fmla="*/ 652399 w 1463041"/>
                  <a:gd name="connsiteY19" fmla="*/ 2412850 h 2524041"/>
                  <a:gd name="connsiteX20" fmla="*/ 652251 w 1463041"/>
                  <a:gd name="connsiteY20" fmla="*/ 2414320 h 2524041"/>
                  <a:gd name="connsiteX21" fmla="*/ 652251 w 1463041"/>
                  <a:gd name="connsiteY21" fmla="*/ 2415785 h 2524041"/>
                  <a:gd name="connsiteX22" fmla="*/ 652251 w 1463041"/>
                  <a:gd name="connsiteY22" fmla="*/ 2415788 h 2524041"/>
                  <a:gd name="connsiteX23" fmla="*/ 652251 w 1463041"/>
                  <a:gd name="connsiteY23" fmla="*/ 2415790 h 2524041"/>
                  <a:gd name="connsiteX24" fmla="*/ 652251 w 1463041"/>
                  <a:gd name="connsiteY24" fmla="*/ 2524041 h 2524041"/>
                  <a:gd name="connsiteX25" fmla="*/ 593042 w 1463041"/>
                  <a:gd name="connsiteY25" fmla="*/ 2518444 h 2524041"/>
                  <a:gd name="connsiteX26" fmla="*/ 3777 w 1463041"/>
                  <a:gd name="connsiteY26" fmla="*/ 1874807 h 2524041"/>
                  <a:gd name="connsiteX27" fmla="*/ 3368 w 1463041"/>
                  <a:gd name="connsiteY27" fmla="*/ 1866712 h 2524041"/>
                  <a:gd name="connsiteX28" fmla="*/ 1 w 1463041"/>
                  <a:gd name="connsiteY28" fmla="*/ 1833312 h 2524041"/>
                  <a:gd name="connsiteX29" fmla="*/ 1 w 1463041"/>
                  <a:gd name="connsiteY29" fmla="*/ 1800033 h 2524041"/>
                  <a:gd name="connsiteX30" fmla="*/ 0 w 1463041"/>
                  <a:gd name="connsiteY30" fmla="*/ 1800013 h 2524041"/>
                  <a:gd name="connsiteX31" fmla="*/ 1 w 1463041"/>
                  <a:gd name="connsiteY31" fmla="*/ 1799993 h 2524041"/>
                  <a:gd name="connsiteX32" fmla="*/ 1 w 1463041"/>
                  <a:gd name="connsiteY32" fmla="*/ 731540 h 2524041"/>
                  <a:gd name="connsiteX33" fmla="*/ 0 w 1463041"/>
                  <a:gd name="connsiteY33" fmla="*/ 731520 h 2524041"/>
                  <a:gd name="connsiteX34" fmla="*/ 1 w 1463041"/>
                  <a:gd name="connsiteY34" fmla="*/ 731500 h 2524041"/>
                  <a:gd name="connsiteX35" fmla="*/ 1 w 1463041"/>
                  <a:gd name="connsiteY35" fmla="*/ 717980 h 2524041"/>
                  <a:gd name="connsiteX36" fmla="*/ 1369 w 1463041"/>
                  <a:gd name="connsiteY36" fmla="*/ 704411 h 2524041"/>
                  <a:gd name="connsiteX37" fmla="*/ 3777 w 1463041"/>
                  <a:gd name="connsiteY37" fmla="*/ 656727 h 2524041"/>
                  <a:gd name="connsiteX38" fmla="*/ 731520 w 1463041"/>
                  <a:gd name="connsiteY38" fmla="*/ 0 h 25240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1463041" h="2524041">
                    <a:moveTo>
                      <a:pt x="731520" y="184888"/>
                    </a:moveTo>
                    <a:cubicBezTo>
                      <a:pt x="403264" y="184888"/>
                      <a:pt x="137160" y="450992"/>
                      <a:pt x="137160" y="779248"/>
                    </a:cubicBezTo>
                    <a:cubicBezTo>
                      <a:pt x="137160" y="1107504"/>
                      <a:pt x="403264" y="1373608"/>
                      <a:pt x="731520" y="1373608"/>
                    </a:cubicBezTo>
                    <a:cubicBezTo>
                      <a:pt x="1059776" y="1373608"/>
                      <a:pt x="1325880" y="1107504"/>
                      <a:pt x="1325880" y="779248"/>
                    </a:cubicBezTo>
                    <a:cubicBezTo>
                      <a:pt x="1325880" y="450992"/>
                      <a:pt x="1059776" y="184888"/>
                      <a:pt x="731520" y="184888"/>
                    </a:cubicBezTo>
                    <a:close/>
                    <a:moveTo>
                      <a:pt x="731520" y="0"/>
                    </a:moveTo>
                    <a:cubicBezTo>
                      <a:pt x="1110277" y="0"/>
                      <a:pt x="1421802" y="287853"/>
                      <a:pt x="1459263" y="656727"/>
                    </a:cubicBezTo>
                    <a:lnTo>
                      <a:pt x="1461669" y="704371"/>
                    </a:lnTo>
                    <a:lnTo>
                      <a:pt x="1463041" y="717980"/>
                    </a:lnTo>
                    <a:lnTo>
                      <a:pt x="1463041" y="1833312"/>
                    </a:lnTo>
                    <a:lnTo>
                      <a:pt x="1459670" y="1866752"/>
                    </a:lnTo>
                    <a:lnTo>
                      <a:pt x="1459263" y="1874807"/>
                    </a:lnTo>
                    <a:cubicBezTo>
                      <a:pt x="1426485" y="2197571"/>
                      <a:pt x="1183876" y="2458304"/>
                      <a:pt x="869999" y="2518444"/>
                    </a:cubicBezTo>
                    <a:lnTo>
                      <a:pt x="810788" y="2524041"/>
                    </a:lnTo>
                    <a:lnTo>
                      <a:pt x="810788" y="2414320"/>
                    </a:lnTo>
                    <a:lnTo>
                      <a:pt x="810639" y="2412846"/>
                    </a:lnTo>
                    <a:lnTo>
                      <a:pt x="810379" y="2407683"/>
                    </a:lnTo>
                    <a:cubicBezTo>
                      <a:pt x="806319" y="2367711"/>
                      <a:pt x="772562" y="2336519"/>
                      <a:pt x="731520" y="2336519"/>
                    </a:cubicBezTo>
                    <a:cubicBezTo>
                      <a:pt x="690477" y="2336519"/>
                      <a:pt x="656720" y="2367711"/>
                      <a:pt x="652660" y="2407683"/>
                    </a:cubicBezTo>
                    <a:lnTo>
                      <a:pt x="652399" y="2412850"/>
                    </a:lnTo>
                    <a:lnTo>
                      <a:pt x="652251" y="2414320"/>
                    </a:lnTo>
                    <a:lnTo>
                      <a:pt x="652251" y="2415785"/>
                    </a:lnTo>
                    <a:lnTo>
                      <a:pt x="652251" y="2415788"/>
                    </a:lnTo>
                    <a:lnTo>
                      <a:pt x="652251" y="2415790"/>
                    </a:lnTo>
                    <a:lnTo>
                      <a:pt x="652251" y="2524041"/>
                    </a:lnTo>
                    <a:lnTo>
                      <a:pt x="593042" y="2518444"/>
                    </a:lnTo>
                    <a:cubicBezTo>
                      <a:pt x="279165" y="2458304"/>
                      <a:pt x="36556" y="2197571"/>
                      <a:pt x="3777" y="1874807"/>
                    </a:cubicBezTo>
                    <a:lnTo>
                      <a:pt x="3368" y="1866712"/>
                    </a:lnTo>
                    <a:lnTo>
                      <a:pt x="1" y="1833312"/>
                    </a:lnTo>
                    <a:lnTo>
                      <a:pt x="1" y="1800033"/>
                    </a:lnTo>
                    <a:lnTo>
                      <a:pt x="0" y="1800013"/>
                    </a:lnTo>
                    <a:lnTo>
                      <a:pt x="1" y="1799993"/>
                    </a:lnTo>
                    <a:lnTo>
                      <a:pt x="1" y="731540"/>
                    </a:lnTo>
                    <a:lnTo>
                      <a:pt x="0" y="731520"/>
                    </a:lnTo>
                    <a:lnTo>
                      <a:pt x="1" y="731500"/>
                    </a:lnTo>
                    <a:lnTo>
                      <a:pt x="1" y="717980"/>
                    </a:lnTo>
                    <a:lnTo>
                      <a:pt x="1369" y="704411"/>
                    </a:lnTo>
                    <a:lnTo>
                      <a:pt x="3777" y="656727"/>
                    </a:lnTo>
                    <a:cubicBezTo>
                      <a:pt x="41238" y="287853"/>
                      <a:pt x="352764" y="0"/>
                      <a:pt x="731520" y="0"/>
                    </a:cubicBezTo>
                    <a:close/>
                  </a:path>
                </a:pathLst>
              </a:custGeom>
              <a:solidFill>
                <a:srgbClr val="FF7467"/>
              </a:solidFill>
              <a:ln w="6350">
                <a:solidFill>
                  <a:schemeClr val="bg1">
                    <a:alpha val="65000"/>
                  </a:schemeClr>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8" name="Text Box 10">
              <a:extLst>
                <a:ext uri="{FF2B5EF4-FFF2-40B4-BE49-F238E27FC236}">
                  <a16:creationId xmlns:a16="http://schemas.microsoft.com/office/drawing/2014/main" id="{A0057A2C-ED85-4432-B384-44A64688406E}"/>
                </a:ext>
              </a:extLst>
            </p:cNvPr>
            <p:cNvSpPr txBox="1">
              <a:spLocks noChangeArrowheads="1"/>
            </p:cNvSpPr>
            <p:nvPr/>
          </p:nvSpPr>
          <p:spPr bwMode="auto">
            <a:xfrm>
              <a:off x="2356765" y="3257146"/>
              <a:ext cx="1016710" cy="707886"/>
            </a:xfrm>
            <a:prstGeom prst="rect">
              <a:avLst/>
            </a:prstGeom>
            <a:noFill/>
            <a:ln w="9525">
              <a:noFill/>
              <a:miter lim="800000"/>
              <a:headEnd/>
              <a:tailEnd/>
            </a:ln>
          </p:spPr>
          <p:txBody>
            <a:bodyPr wrap="square" lIns="60960" tIns="30480" rIns="60960" bIns="30480">
              <a:spAutoFit/>
            </a:bodyPr>
            <a:lstStyle/>
            <a:p>
              <a:pPr algn="ctr"/>
              <a:r>
                <a:rPr lang="en-US" sz="1400" dirty="0">
                  <a:solidFill>
                    <a:schemeClr val="bg1"/>
                  </a:solidFill>
                  <a:latin typeface="Candara" panose="020E0502030303020204" pitchFamily="34" charset="0"/>
                </a:rPr>
                <a:t>Lorem ipsum dolor sit amet</a:t>
              </a:r>
            </a:p>
          </p:txBody>
        </p:sp>
      </p:grpSp>
      <p:sp>
        <p:nvSpPr>
          <p:cNvPr id="19" name="Freeform 11">
            <a:extLst>
              <a:ext uri="{FF2B5EF4-FFF2-40B4-BE49-F238E27FC236}">
                <a16:creationId xmlns:a16="http://schemas.microsoft.com/office/drawing/2014/main" id="{1A784110-285C-4CBB-874D-010EDC9A9787}"/>
              </a:ext>
            </a:extLst>
          </p:cNvPr>
          <p:cNvSpPr>
            <a:spLocks noChangeAspect="1"/>
          </p:cNvSpPr>
          <p:nvPr/>
        </p:nvSpPr>
        <p:spPr>
          <a:xfrm rot="5400000">
            <a:off x="7122984" y="2891893"/>
            <a:ext cx="365760" cy="330123"/>
          </a:xfrm>
          <a:custGeom>
            <a:avLst/>
            <a:gdLst>
              <a:gd name="connsiteX0" fmla="*/ 452401 w 452402"/>
              <a:gd name="connsiteY0" fmla="*/ 315511 h 524588"/>
              <a:gd name="connsiteX1" fmla="*/ 219310 w 452402"/>
              <a:gd name="connsiteY1" fmla="*/ 79226 h 524588"/>
              <a:gd name="connsiteX2" fmla="*/ 0 w 452402"/>
              <a:gd name="connsiteY2" fmla="*/ 301541 h 524588"/>
              <a:gd name="connsiteX3" fmla="*/ 0 w 452402"/>
              <a:gd name="connsiteY3" fmla="*/ 222315 h 524588"/>
              <a:gd name="connsiteX4" fmla="*/ 219310 w 452402"/>
              <a:gd name="connsiteY4" fmla="*/ 0 h 524588"/>
              <a:gd name="connsiteX5" fmla="*/ 452401 w 452402"/>
              <a:gd name="connsiteY5" fmla="*/ 236285 h 524588"/>
              <a:gd name="connsiteX6" fmla="*/ 452402 w 452402"/>
              <a:gd name="connsiteY6" fmla="*/ 524588 h 524588"/>
              <a:gd name="connsiteX7" fmla="*/ 219311 w 452402"/>
              <a:gd name="connsiteY7" fmla="*/ 288303 h 524588"/>
              <a:gd name="connsiteX8" fmla="*/ 1 w 452402"/>
              <a:gd name="connsiteY8" fmla="*/ 510618 h 524588"/>
              <a:gd name="connsiteX9" fmla="*/ 1 w 452402"/>
              <a:gd name="connsiteY9" fmla="*/ 431391 h 524588"/>
              <a:gd name="connsiteX10" fmla="*/ 219311 w 452402"/>
              <a:gd name="connsiteY10" fmla="*/ 209076 h 524588"/>
              <a:gd name="connsiteX11" fmla="*/ 452402 w 452402"/>
              <a:gd name="connsiteY11" fmla="*/ 445361 h 5245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52402" h="524588">
                <a:moveTo>
                  <a:pt x="452401" y="315511"/>
                </a:moveTo>
                <a:lnTo>
                  <a:pt x="219310" y="79226"/>
                </a:lnTo>
                <a:lnTo>
                  <a:pt x="0" y="301541"/>
                </a:lnTo>
                <a:lnTo>
                  <a:pt x="0" y="222315"/>
                </a:lnTo>
                <a:lnTo>
                  <a:pt x="219310" y="0"/>
                </a:lnTo>
                <a:lnTo>
                  <a:pt x="452401" y="236285"/>
                </a:lnTo>
                <a:close/>
                <a:moveTo>
                  <a:pt x="452402" y="524588"/>
                </a:moveTo>
                <a:lnTo>
                  <a:pt x="219311" y="288303"/>
                </a:lnTo>
                <a:lnTo>
                  <a:pt x="1" y="510618"/>
                </a:lnTo>
                <a:lnTo>
                  <a:pt x="1" y="431391"/>
                </a:lnTo>
                <a:lnTo>
                  <a:pt x="219311" y="209076"/>
                </a:lnTo>
                <a:lnTo>
                  <a:pt x="452402" y="445361"/>
                </a:lnTo>
                <a:close/>
              </a:path>
            </a:pathLst>
          </a:custGeom>
          <a:solidFill>
            <a:schemeClr val="tx1">
              <a:alpha val="75000"/>
            </a:schemeClr>
          </a:solidFill>
          <a:ln w="6350">
            <a:solidFill>
              <a:schemeClr val="bg1">
                <a:alpha val="65000"/>
              </a:schemeClr>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1" name="Arrow: Down 20">
            <a:extLst>
              <a:ext uri="{FF2B5EF4-FFF2-40B4-BE49-F238E27FC236}">
                <a16:creationId xmlns:a16="http://schemas.microsoft.com/office/drawing/2014/main" id="{A7E6E187-F678-4E21-AFF4-E727BF867A37}"/>
              </a:ext>
            </a:extLst>
          </p:cNvPr>
          <p:cNvSpPr/>
          <p:nvPr/>
        </p:nvSpPr>
        <p:spPr>
          <a:xfrm>
            <a:off x="8405207" y="3985951"/>
            <a:ext cx="182880" cy="666045"/>
          </a:xfrm>
          <a:prstGeom prst="downArrow">
            <a:avLst/>
          </a:prstGeom>
          <a:solidFill>
            <a:srgbClr val="4CC8EC"/>
          </a:solidFill>
          <a:ln w="6350">
            <a:solidFill>
              <a:schemeClr val="bg1">
                <a:alpha val="65000"/>
              </a:schemeClr>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 Box 10">
            <a:extLst>
              <a:ext uri="{FF2B5EF4-FFF2-40B4-BE49-F238E27FC236}">
                <a16:creationId xmlns:a16="http://schemas.microsoft.com/office/drawing/2014/main" id="{D975EFF5-DE95-430A-9A7E-ACB891525D56}"/>
              </a:ext>
            </a:extLst>
          </p:cNvPr>
          <p:cNvSpPr txBox="1">
            <a:spLocks noChangeArrowheads="1"/>
          </p:cNvSpPr>
          <p:nvPr/>
        </p:nvSpPr>
        <p:spPr bwMode="auto">
          <a:xfrm>
            <a:off x="7375050" y="4773019"/>
            <a:ext cx="2236619" cy="1461939"/>
          </a:xfrm>
          <a:prstGeom prst="rect">
            <a:avLst/>
          </a:prstGeom>
          <a:noFill/>
          <a:ln w="9525">
            <a:noFill/>
            <a:miter lim="800000"/>
            <a:headEnd/>
            <a:tailEnd/>
          </a:ln>
        </p:spPr>
        <p:txBody>
          <a:bodyPr wrap="square" lIns="60960" tIns="30480" rIns="60960" bIns="30480">
            <a:spAutoFit/>
          </a:bodyPr>
          <a:lstStyle/>
          <a:p>
            <a:pPr algn="ctr"/>
            <a:r>
              <a:rPr lang="en-US" b="1" dirty="0">
                <a:solidFill>
                  <a:srgbClr val="4CC8EC"/>
                </a:solidFill>
                <a:latin typeface="Candara" panose="020E0502030303020204" pitchFamily="34" charset="0"/>
              </a:rPr>
              <a:t>LOREM IPSUM</a:t>
            </a:r>
          </a:p>
          <a:p>
            <a:pPr algn="ctr"/>
            <a:endParaRPr lang="en-US" sz="800" b="1" dirty="0">
              <a:solidFill>
                <a:srgbClr val="548235"/>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400" dirty="0">
              <a:solidFill>
                <a:srgbClr val="00B0F0"/>
              </a:solidFill>
              <a:latin typeface="Candara" panose="020E0502030303020204" pitchFamily="34" charset="0"/>
            </a:endParaRPr>
          </a:p>
        </p:txBody>
      </p:sp>
      <p:grpSp>
        <p:nvGrpSpPr>
          <p:cNvPr id="23" name="Group 22">
            <a:extLst>
              <a:ext uri="{FF2B5EF4-FFF2-40B4-BE49-F238E27FC236}">
                <a16:creationId xmlns:a16="http://schemas.microsoft.com/office/drawing/2014/main" id="{B54DF6A9-8F7F-4223-A4FC-BB9DC78022FF}"/>
              </a:ext>
            </a:extLst>
          </p:cNvPr>
          <p:cNvGrpSpPr/>
          <p:nvPr/>
        </p:nvGrpSpPr>
        <p:grpSpPr>
          <a:xfrm>
            <a:off x="7761840" y="1794933"/>
            <a:ext cx="1463041" cy="2524041"/>
            <a:chOff x="2133601" y="1794933"/>
            <a:chExt cx="1463041" cy="2524041"/>
          </a:xfrm>
        </p:grpSpPr>
        <p:grpSp>
          <p:nvGrpSpPr>
            <p:cNvPr id="24" name="Group 23">
              <a:extLst>
                <a:ext uri="{FF2B5EF4-FFF2-40B4-BE49-F238E27FC236}">
                  <a16:creationId xmlns:a16="http://schemas.microsoft.com/office/drawing/2014/main" id="{EA2BEA97-84A1-4924-BFE4-52CA83074958}"/>
                </a:ext>
              </a:extLst>
            </p:cNvPr>
            <p:cNvGrpSpPr/>
            <p:nvPr/>
          </p:nvGrpSpPr>
          <p:grpSpPr>
            <a:xfrm>
              <a:off x="2133601" y="1794933"/>
              <a:ext cx="1463041" cy="2524041"/>
              <a:chOff x="2133601" y="1794933"/>
              <a:chExt cx="1463041" cy="2524041"/>
            </a:xfrm>
          </p:grpSpPr>
          <p:sp>
            <p:nvSpPr>
              <p:cNvPr id="26" name="Oval 25">
                <a:extLst>
                  <a:ext uri="{FF2B5EF4-FFF2-40B4-BE49-F238E27FC236}">
                    <a16:creationId xmlns:a16="http://schemas.microsoft.com/office/drawing/2014/main" id="{D69216CB-16A6-4B18-A88D-774953FA2695}"/>
                  </a:ext>
                </a:extLst>
              </p:cNvPr>
              <p:cNvSpPr/>
              <p:nvPr/>
            </p:nvSpPr>
            <p:spPr>
              <a:xfrm>
                <a:off x="2270761" y="1979821"/>
                <a:ext cx="1188720" cy="1188720"/>
              </a:xfrm>
              <a:prstGeom prst="ellipse">
                <a:avLst/>
              </a:prstGeom>
              <a:solidFill>
                <a:schemeClr val="tx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t>02</a:t>
                </a:r>
              </a:p>
            </p:txBody>
          </p:sp>
          <p:sp>
            <p:nvSpPr>
              <p:cNvPr id="27" name="Freeform: Shape 26">
                <a:extLst>
                  <a:ext uri="{FF2B5EF4-FFF2-40B4-BE49-F238E27FC236}">
                    <a16:creationId xmlns:a16="http://schemas.microsoft.com/office/drawing/2014/main" id="{BF11F0EA-54CE-4668-902F-73155685AA60}"/>
                  </a:ext>
                </a:extLst>
              </p:cNvPr>
              <p:cNvSpPr/>
              <p:nvPr/>
            </p:nvSpPr>
            <p:spPr>
              <a:xfrm>
                <a:off x="2133601" y="1794933"/>
                <a:ext cx="1463041" cy="2524041"/>
              </a:xfrm>
              <a:custGeom>
                <a:avLst/>
                <a:gdLst>
                  <a:gd name="connsiteX0" fmla="*/ 731520 w 1463041"/>
                  <a:gd name="connsiteY0" fmla="*/ 184888 h 2524041"/>
                  <a:gd name="connsiteX1" fmla="*/ 137160 w 1463041"/>
                  <a:gd name="connsiteY1" fmla="*/ 779248 h 2524041"/>
                  <a:gd name="connsiteX2" fmla="*/ 731520 w 1463041"/>
                  <a:gd name="connsiteY2" fmla="*/ 1373608 h 2524041"/>
                  <a:gd name="connsiteX3" fmla="*/ 1325880 w 1463041"/>
                  <a:gd name="connsiteY3" fmla="*/ 779248 h 2524041"/>
                  <a:gd name="connsiteX4" fmla="*/ 731520 w 1463041"/>
                  <a:gd name="connsiteY4" fmla="*/ 184888 h 2524041"/>
                  <a:gd name="connsiteX5" fmla="*/ 731520 w 1463041"/>
                  <a:gd name="connsiteY5" fmla="*/ 0 h 2524041"/>
                  <a:gd name="connsiteX6" fmla="*/ 1459263 w 1463041"/>
                  <a:gd name="connsiteY6" fmla="*/ 656727 h 2524041"/>
                  <a:gd name="connsiteX7" fmla="*/ 1461669 w 1463041"/>
                  <a:gd name="connsiteY7" fmla="*/ 704371 h 2524041"/>
                  <a:gd name="connsiteX8" fmla="*/ 1463041 w 1463041"/>
                  <a:gd name="connsiteY8" fmla="*/ 717980 h 2524041"/>
                  <a:gd name="connsiteX9" fmla="*/ 1463041 w 1463041"/>
                  <a:gd name="connsiteY9" fmla="*/ 1833312 h 2524041"/>
                  <a:gd name="connsiteX10" fmla="*/ 1459670 w 1463041"/>
                  <a:gd name="connsiteY10" fmla="*/ 1866752 h 2524041"/>
                  <a:gd name="connsiteX11" fmla="*/ 1459263 w 1463041"/>
                  <a:gd name="connsiteY11" fmla="*/ 1874807 h 2524041"/>
                  <a:gd name="connsiteX12" fmla="*/ 869999 w 1463041"/>
                  <a:gd name="connsiteY12" fmla="*/ 2518444 h 2524041"/>
                  <a:gd name="connsiteX13" fmla="*/ 810788 w 1463041"/>
                  <a:gd name="connsiteY13" fmla="*/ 2524041 h 2524041"/>
                  <a:gd name="connsiteX14" fmla="*/ 810788 w 1463041"/>
                  <a:gd name="connsiteY14" fmla="*/ 2414320 h 2524041"/>
                  <a:gd name="connsiteX15" fmla="*/ 810639 w 1463041"/>
                  <a:gd name="connsiteY15" fmla="*/ 2412846 h 2524041"/>
                  <a:gd name="connsiteX16" fmla="*/ 810379 w 1463041"/>
                  <a:gd name="connsiteY16" fmla="*/ 2407683 h 2524041"/>
                  <a:gd name="connsiteX17" fmla="*/ 731520 w 1463041"/>
                  <a:gd name="connsiteY17" fmla="*/ 2336519 h 2524041"/>
                  <a:gd name="connsiteX18" fmla="*/ 652660 w 1463041"/>
                  <a:gd name="connsiteY18" fmla="*/ 2407683 h 2524041"/>
                  <a:gd name="connsiteX19" fmla="*/ 652399 w 1463041"/>
                  <a:gd name="connsiteY19" fmla="*/ 2412850 h 2524041"/>
                  <a:gd name="connsiteX20" fmla="*/ 652251 w 1463041"/>
                  <a:gd name="connsiteY20" fmla="*/ 2414320 h 2524041"/>
                  <a:gd name="connsiteX21" fmla="*/ 652251 w 1463041"/>
                  <a:gd name="connsiteY21" fmla="*/ 2415785 h 2524041"/>
                  <a:gd name="connsiteX22" fmla="*/ 652251 w 1463041"/>
                  <a:gd name="connsiteY22" fmla="*/ 2415788 h 2524041"/>
                  <a:gd name="connsiteX23" fmla="*/ 652251 w 1463041"/>
                  <a:gd name="connsiteY23" fmla="*/ 2415790 h 2524041"/>
                  <a:gd name="connsiteX24" fmla="*/ 652251 w 1463041"/>
                  <a:gd name="connsiteY24" fmla="*/ 2524041 h 2524041"/>
                  <a:gd name="connsiteX25" fmla="*/ 593042 w 1463041"/>
                  <a:gd name="connsiteY25" fmla="*/ 2518444 h 2524041"/>
                  <a:gd name="connsiteX26" fmla="*/ 3777 w 1463041"/>
                  <a:gd name="connsiteY26" fmla="*/ 1874807 h 2524041"/>
                  <a:gd name="connsiteX27" fmla="*/ 3368 w 1463041"/>
                  <a:gd name="connsiteY27" fmla="*/ 1866712 h 2524041"/>
                  <a:gd name="connsiteX28" fmla="*/ 1 w 1463041"/>
                  <a:gd name="connsiteY28" fmla="*/ 1833312 h 2524041"/>
                  <a:gd name="connsiteX29" fmla="*/ 1 w 1463041"/>
                  <a:gd name="connsiteY29" fmla="*/ 1800033 h 2524041"/>
                  <a:gd name="connsiteX30" fmla="*/ 0 w 1463041"/>
                  <a:gd name="connsiteY30" fmla="*/ 1800013 h 2524041"/>
                  <a:gd name="connsiteX31" fmla="*/ 1 w 1463041"/>
                  <a:gd name="connsiteY31" fmla="*/ 1799993 h 2524041"/>
                  <a:gd name="connsiteX32" fmla="*/ 1 w 1463041"/>
                  <a:gd name="connsiteY32" fmla="*/ 731540 h 2524041"/>
                  <a:gd name="connsiteX33" fmla="*/ 0 w 1463041"/>
                  <a:gd name="connsiteY33" fmla="*/ 731520 h 2524041"/>
                  <a:gd name="connsiteX34" fmla="*/ 1 w 1463041"/>
                  <a:gd name="connsiteY34" fmla="*/ 731500 h 2524041"/>
                  <a:gd name="connsiteX35" fmla="*/ 1 w 1463041"/>
                  <a:gd name="connsiteY35" fmla="*/ 717980 h 2524041"/>
                  <a:gd name="connsiteX36" fmla="*/ 1369 w 1463041"/>
                  <a:gd name="connsiteY36" fmla="*/ 704411 h 2524041"/>
                  <a:gd name="connsiteX37" fmla="*/ 3777 w 1463041"/>
                  <a:gd name="connsiteY37" fmla="*/ 656727 h 2524041"/>
                  <a:gd name="connsiteX38" fmla="*/ 731520 w 1463041"/>
                  <a:gd name="connsiteY38" fmla="*/ 0 h 25240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1463041" h="2524041">
                    <a:moveTo>
                      <a:pt x="731520" y="184888"/>
                    </a:moveTo>
                    <a:cubicBezTo>
                      <a:pt x="403264" y="184888"/>
                      <a:pt x="137160" y="450992"/>
                      <a:pt x="137160" y="779248"/>
                    </a:cubicBezTo>
                    <a:cubicBezTo>
                      <a:pt x="137160" y="1107504"/>
                      <a:pt x="403264" y="1373608"/>
                      <a:pt x="731520" y="1373608"/>
                    </a:cubicBezTo>
                    <a:cubicBezTo>
                      <a:pt x="1059776" y="1373608"/>
                      <a:pt x="1325880" y="1107504"/>
                      <a:pt x="1325880" y="779248"/>
                    </a:cubicBezTo>
                    <a:cubicBezTo>
                      <a:pt x="1325880" y="450992"/>
                      <a:pt x="1059776" y="184888"/>
                      <a:pt x="731520" y="184888"/>
                    </a:cubicBezTo>
                    <a:close/>
                    <a:moveTo>
                      <a:pt x="731520" y="0"/>
                    </a:moveTo>
                    <a:cubicBezTo>
                      <a:pt x="1110277" y="0"/>
                      <a:pt x="1421802" y="287853"/>
                      <a:pt x="1459263" y="656727"/>
                    </a:cubicBezTo>
                    <a:lnTo>
                      <a:pt x="1461669" y="704371"/>
                    </a:lnTo>
                    <a:lnTo>
                      <a:pt x="1463041" y="717980"/>
                    </a:lnTo>
                    <a:lnTo>
                      <a:pt x="1463041" y="1833312"/>
                    </a:lnTo>
                    <a:lnTo>
                      <a:pt x="1459670" y="1866752"/>
                    </a:lnTo>
                    <a:lnTo>
                      <a:pt x="1459263" y="1874807"/>
                    </a:lnTo>
                    <a:cubicBezTo>
                      <a:pt x="1426485" y="2197571"/>
                      <a:pt x="1183876" y="2458304"/>
                      <a:pt x="869999" y="2518444"/>
                    </a:cubicBezTo>
                    <a:lnTo>
                      <a:pt x="810788" y="2524041"/>
                    </a:lnTo>
                    <a:lnTo>
                      <a:pt x="810788" y="2414320"/>
                    </a:lnTo>
                    <a:lnTo>
                      <a:pt x="810639" y="2412846"/>
                    </a:lnTo>
                    <a:lnTo>
                      <a:pt x="810379" y="2407683"/>
                    </a:lnTo>
                    <a:cubicBezTo>
                      <a:pt x="806319" y="2367711"/>
                      <a:pt x="772562" y="2336519"/>
                      <a:pt x="731520" y="2336519"/>
                    </a:cubicBezTo>
                    <a:cubicBezTo>
                      <a:pt x="690477" y="2336519"/>
                      <a:pt x="656720" y="2367711"/>
                      <a:pt x="652660" y="2407683"/>
                    </a:cubicBezTo>
                    <a:lnTo>
                      <a:pt x="652399" y="2412850"/>
                    </a:lnTo>
                    <a:lnTo>
                      <a:pt x="652251" y="2414320"/>
                    </a:lnTo>
                    <a:lnTo>
                      <a:pt x="652251" y="2415785"/>
                    </a:lnTo>
                    <a:lnTo>
                      <a:pt x="652251" y="2415788"/>
                    </a:lnTo>
                    <a:lnTo>
                      <a:pt x="652251" y="2415790"/>
                    </a:lnTo>
                    <a:lnTo>
                      <a:pt x="652251" y="2524041"/>
                    </a:lnTo>
                    <a:lnTo>
                      <a:pt x="593042" y="2518444"/>
                    </a:lnTo>
                    <a:cubicBezTo>
                      <a:pt x="279165" y="2458304"/>
                      <a:pt x="36556" y="2197571"/>
                      <a:pt x="3777" y="1874807"/>
                    </a:cubicBezTo>
                    <a:lnTo>
                      <a:pt x="3368" y="1866712"/>
                    </a:lnTo>
                    <a:lnTo>
                      <a:pt x="1" y="1833312"/>
                    </a:lnTo>
                    <a:lnTo>
                      <a:pt x="1" y="1800033"/>
                    </a:lnTo>
                    <a:lnTo>
                      <a:pt x="0" y="1800013"/>
                    </a:lnTo>
                    <a:lnTo>
                      <a:pt x="1" y="1799993"/>
                    </a:lnTo>
                    <a:lnTo>
                      <a:pt x="1" y="731540"/>
                    </a:lnTo>
                    <a:lnTo>
                      <a:pt x="0" y="731520"/>
                    </a:lnTo>
                    <a:lnTo>
                      <a:pt x="1" y="731500"/>
                    </a:lnTo>
                    <a:lnTo>
                      <a:pt x="1" y="717980"/>
                    </a:lnTo>
                    <a:lnTo>
                      <a:pt x="1369" y="704411"/>
                    </a:lnTo>
                    <a:lnTo>
                      <a:pt x="3777" y="656727"/>
                    </a:lnTo>
                    <a:cubicBezTo>
                      <a:pt x="41238" y="287853"/>
                      <a:pt x="352764" y="0"/>
                      <a:pt x="731520" y="0"/>
                    </a:cubicBezTo>
                    <a:close/>
                  </a:path>
                </a:pathLst>
              </a:custGeom>
              <a:solidFill>
                <a:srgbClr val="4CC8EC"/>
              </a:solidFill>
              <a:ln w="6350">
                <a:solidFill>
                  <a:schemeClr val="bg1">
                    <a:alpha val="65000"/>
                  </a:schemeClr>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5" name="Text Box 10">
              <a:extLst>
                <a:ext uri="{FF2B5EF4-FFF2-40B4-BE49-F238E27FC236}">
                  <a16:creationId xmlns:a16="http://schemas.microsoft.com/office/drawing/2014/main" id="{D47F9DE0-1379-4E5F-96C9-ECCD6E2299B4}"/>
                </a:ext>
              </a:extLst>
            </p:cNvPr>
            <p:cNvSpPr txBox="1">
              <a:spLocks noChangeArrowheads="1"/>
            </p:cNvSpPr>
            <p:nvPr/>
          </p:nvSpPr>
          <p:spPr bwMode="auto">
            <a:xfrm>
              <a:off x="2356765" y="3257146"/>
              <a:ext cx="1016710" cy="707886"/>
            </a:xfrm>
            <a:prstGeom prst="rect">
              <a:avLst/>
            </a:prstGeom>
            <a:noFill/>
            <a:ln w="9525">
              <a:noFill/>
              <a:miter lim="800000"/>
              <a:headEnd/>
              <a:tailEnd/>
            </a:ln>
          </p:spPr>
          <p:txBody>
            <a:bodyPr wrap="square" lIns="60960" tIns="30480" rIns="60960" bIns="30480">
              <a:spAutoFit/>
            </a:bodyPr>
            <a:lstStyle/>
            <a:p>
              <a:pPr algn="ctr"/>
              <a:r>
                <a:rPr lang="en-US" sz="1400" dirty="0">
                  <a:solidFill>
                    <a:schemeClr val="bg1"/>
                  </a:solidFill>
                  <a:latin typeface="Candara" panose="020E0502030303020204" pitchFamily="34" charset="0"/>
                </a:rPr>
                <a:t>Lorem ipsum dolor sit amet</a:t>
              </a:r>
            </a:p>
          </p:txBody>
        </p:sp>
      </p:grpSp>
      <p:sp>
        <p:nvSpPr>
          <p:cNvPr id="28" name="Freeform 11">
            <a:extLst>
              <a:ext uri="{FF2B5EF4-FFF2-40B4-BE49-F238E27FC236}">
                <a16:creationId xmlns:a16="http://schemas.microsoft.com/office/drawing/2014/main" id="{0899CA7E-48C1-47CF-AC02-0AB031761978}"/>
              </a:ext>
            </a:extLst>
          </p:cNvPr>
          <p:cNvSpPr>
            <a:spLocks noChangeAspect="1"/>
          </p:cNvSpPr>
          <p:nvPr/>
        </p:nvSpPr>
        <p:spPr>
          <a:xfrm rot="5400000">
            <a:off x="9473944" y="2891893"/>
            <a:ext cx="365760" cy="330123"/>
          </a:xfrm>
          <a:custGeom>
            <a:avLst/>
            <a:gdLst>
              <a:gd name="connsiteX0" fmla="*/ 452401 w 452402"/>
              <a:gd name="connsiteY0" fmla="*/ 315511 h 524588"/>
              <a:gd name="connsiteX1" fmla="*/ 219310 w 452402"/>
              <a:gd name="connsiteY1" fmla="*/ 79226 h 524588"/>
              <a:gd name="connsiteX2" fmla="*/ 0 w 452402"/>
              <a:gd name="connsiteY2" fmla="*/ 301541 h 524588"/>
              <a:gd name="connsiteX3" fmla="*/ 0 w 452402"/>
              <a:gd name="connsiteY3" fmla="*/ 222315 h 524588"/>
              <a:gd name="connsiteX4" fmla="*/ 219310 w 452402"/>
              <a:gd name="connsiteY4" fmla="*/ 0 h 524588"/>
              <a:gd name="connsiteX5" fmla="*/ 452401 w 452402"/>
              <a:gd name="connsiteY5" fmla="*/ 236285 h 524588"/>
              <a:gd name="connsiteX6" fmla="*/ 452402 w 452402"/>
              <a:gd name="connsiteY6" fmla="*/ 524588 h 524588"/>
              <a:gd name="connsiteX7" fmla="*/ 219311 w 452402"/>
              <a:gd name="connsiteY7" fmla="*/ 288303 h 524588"/>
              <a:gd name="connsiteX8" fmla="*/ 1 w 452402"/>
              <a:gd name="connsiteY8" fmla="*/ 510618 h 524588"/>
              <a:gd name="connsiteX9" fmla="*/ 1 w 452402"/>
              <a:gd name="connsiteY9" fmla="*/ 431391 h 524588"/>
              <a:gd name="connsiteX10" fmla="*/ 219311 w 452402"/>
              <a:gd name="connsiteY10" fmla="*/ 209076 h 524588"/>
              <a:gd name="connsiteX11" fmla="*/ 452402 w 452402"/>
              <a:gd name="connsiteY11" fmla="*/ 445361 h 5245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52402" h="524588">
                <a:moveTo>
                  <a:pt x="452401" y="315511"/>
                </a:moveTo>
                <a:lnTo>
                  <a:pt x="219310" y="79226"/>
                </a:lnTo>
                <a:lnTo>
                  <a:pt x="0" y="301541"/>
                </a:lnTo>
                <a:lnTo>
                  <a:pt x="0" y="222315"/>
                </a:lnTo>
                <a:lnTo>
                  <a:pt x="219310" y="0"/>
                </a:lnTo>
                <a:lnTo>
                  <a:pt x="452401" y="236285"/>
                </a:lnTo>
                <a:close/>
                <a:moveTo>
                  <a:pt x="452402" y="524588"/>
                </a:moveTo>
                <a:lnTo>
                  <a:pt x="219311" y="288303"/>
                </a:lnTo>
                <a:lnTo>
                  <a:pt x="1" y="510618"/>
                </a:lnTo>
                <a:lnTo>
                  <a:pt x="1" y="431391"/>
                </a:lnTo>
                <a:lnTo>
                  <a:pt x="219311" y="209076"/>
                </a:lnTo>
                <a:lnTo>
                  <a:pt x="452402" y="445361"/>
                </a:lnTo>
                <a:close/>
              </a:path>
            </a:pathLst>
          </a:custGeom>
          <a:solidFill>
            <a:schemeClr val="tx1">
              <a:alpha val="75000"/>
            </a:schemeClr>
          </a:solidFill>
          <a:ln w="6350">
            <a:solidFill>
              <a:schemeClr val="bg1">
                <a:alpha val="65000"/>
              </a:schemeClr>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9" name="Arrow: Down 28">
            <a:extLst>
              <a:ext uri="{FF2B5EF4-FFF2-40B4-BE49-F238E27FC236}">
                <a16:creationId xmlns:a16="http://schemas.microsoft.com/office/drawing/2014/main" id="{56598A44-4EBF-4740-8124-FE06330679DC}"/>
              </a:ext>
            </a:extLst>
          </p:cNvPr>
          <p:cNvSpPr/>
          <p:nvPr/>
        </p:nvSpPr>
        <p:spPr>
          <a:xfrm>
            <a:off x="10673505" y="3985951"/>
            <a:ext cx="182880" cy="666045"/>
          </a:xfrm>
          <a:prstGeom prst="downArrow">
            <a:avLst/>
          </a:prstGeom>
          <a:solidFill>
            <a:srgbClr val="F4C956"/>
          </a:solidFill>
          <a:ln w="6350">
            <a:solidFill>
              <a:schemeClr val="bg1">
                <a:alpha val="65000"/>
              </a:schemeClr>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Text Box 10">
            <a:extLst>
              <a:ext uri="{FF2B5EF4-FFF2-40B4-BE49-F238E27FC236}">
                <a16:creationId xmlns:a16="http://schemas.microsoft.com/office/drawing/2014/main" id="{09A1C9A5-E581-4E27-B9DF-D75A00D886CD}"/>
              </a:ext>
            </a:extLst>
          </p:cNvPr>
          <p:cNvSpPr txBox="1">
            <a:spLocks noChangeArrowheads="1"/>
          </p:cNvSpPr>
          <p:nvPr/>
        </p:nvSpPr>
        <p:spPr bwMode="auto">
          <a:xfrm>
            <a:off x="9643348" y="4773019"/>
            <a:ext cx="2236619" cy="1461939"/>
          </a:xfrm>
          <a:prstGeom prst="rect">
            <a:avLst/>
          </a:prstGeom>
          <a:noFill/>
          <a:ln w="9525">
            <a:noFill/>
            <a:miter lim="800000"/>
            <a:headEnd/>
            <a:tailEnd/>
          </a:ln>
        </p:spPr>
        <p:txBody>
          <a:bodyPr wrap="square" lIns="60960" tIns="30480" rIns="60960" bIns="30480">
            <a:spAutoFit/>
          </a:bodyPr>
          <a:lstStyle/>
          <a:p>
            <a:pPr algn="ctr"/>
            <a:r>
              <a:rPr lang="en-US" b="1" dirty="0">
                <a:solidFill>
                  <a:srgbClr val="F4C956"/>
                </a:solidFill>
                <a:latin typeface="Candara" panose="020E0502030303020204" pitchFamily="34" charset="0"/>
              </a:rPr>
              <a:t>LOREM IPSUM</a:t>
            </a:r>
          </a:p>
          <a:p>
            <a:pPr algn="ctr"/>
            <a:endParaRPr lang="en-US" sz="800" b="1" dirty="0">
              <a:solidFill>
                <a:srgbClr val="548235"/>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400" dirty="0">
              <a:solidFill>
                <a:srgbClr val="00B0F0"/>
              </a:solidFill>
              <a:latin typeface="Candara" panose="020E0502030303020204" pitchFamily="34" charset="0"/>
            </a:endParaRPr>
          </a:p>
        </p:txBody>
      </p:sp>
      <p:grpSp>
        <p:nvGrpSpPr>
          <p:cNvPr id="31" name="Group 30">
            <a:extLst>
              <a:ext uri="{FF2B5EF4-FFF2-40B4-BE49-F238E27FC236}">
                <a16:creationId xmlns:a16="http://schemas.microsoft.com/office/drawing/2014/main" id="{A102DCD2-7F55-44BB-A470-FF2B0F1C84E3}"/>
              </a:ext>
            </a:extLst>
          </p:cNvPr>
          <p:cNvGrpSpPr/>
          <p:nvPr/>
        </p:nvGrpSpPr>
        <p:grpSpPr>
          <a:xfrm>
            <a:off x="10030138" y="1794933"/>
            <a:ext cx="1463041" cy="2524041"/>
            <a:chOff x="2133601" y="1794933"/>
            <a:chExt cx="1463041" cy="2524041"/>
          </a:xfrm>
        </p:grpSpPr>
        <p:grpSp>
          <p:nvGrpSpPr>
            <p:cNvPr id="32" name="Group 31">
              <a:extLst>
                <a:ext uri="{FF2B5EF4-FFF2-40B4-BE49-F238E27FC236}">
                  <a16:creationId xmlns:a16="http://schemas.microsoft.com/office/drawing/2014/main" id="{A769A476-959C-4847-9BC8-F0743FCE1221}"/>
                </a:ext>
              </a:extLst>
            </p:cNvPr>
            <p:cNvGrpSpPr/>
            <p:nvPr/>
          </p:nvGrpSpPr>
          <p:grpSpPr>
            <a:xfrm>
              <a:off x="2133601" y="1794933"/>
              <a:ext cx="1463041" cy="2524041"/>
              <a:chOff x="2133601" y="1794933"/>
              <a:chExt cx="1463041" cy="2524041"/>
            </a:xfrm>
          </p:grpSpPr>
          <p:sp>
            <p:nvSpPr>
              <p:cNvPr id="34" name="Oval 33">
                <a:extLst>
                  <a:ext uri="{FF2B5EF4-FFF2-40B4-BE49-F238E27FC236}">
                    <a16:creationId xmlns:a16="http://schemas.microsoft.com/office/drawing/2014/main" id="{C9E4A4FF-9951-47DF-9392-452C11A5B749}"/>
                  </a:ext>
                </a:extLst>
              </p:cNvPr>
              <p:cNvSpPr/>
              <p:nvPr/>
            </p:nvSpPr>
            <p:spPr>
              <a:xfrm>
                <a:off x="2270761" y="1979821"/>
                <a:ext cx="1188720" cy="1188720"/>
              </a:xfrm>
              <a:prstGeom prst="ellipse">
                <a:avLst/>
              </a:prstGeom>
              <a:solidFill>
                <a:schemeClr val="tx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t>03</a:t>
                </a:r>
              </a:p>
            </p:txBody>
          </p:sp>
          <p:sp>
            <p:nvSpPr>
              <p:cNvPr id="35" name="Freeform: Shape 34">
                <a:extLst>
                  <a:ext uri="{FF2B5EF4-FFF2-40B4-BE49-F238E27FC236}">
                    <a16:creationId xmlns:a16="http://schemas.microsoft.com/office/drawing/2014/main" id="{CB9F21E8-B7F9-444C-8338-E5FEEA5D2C4D}"/>
                  </a:ext>
                </a:extLst>
              </p:cNvPr>
              <p:cNvSpPr/>
              <p:nvPr/>
            </p:nvSpPr>
            <p:spPr>
              <a:xfrm>
                <a:off x="2133601" y="1794933"/>
                <a:ext cx="1463041" cy="2524041"/>
              </a:xfrm>
              <a:custGeom>
                <a:avLst/>
                <a:gdLst>
                  <a:gd name="connsiteX0" fmla="*/ 731520 w 1463041"/>
                  <a:gd name="connsiteY0" fmla="*/ 184888 h 2524041"/>
                  <a:gd name="connsiteX1" fmla="*/ 137160 w 1463041"/>
                  <a:gd name="connsiteY1" fmla="*/ 779248 h 2524041"/>
                  <a:gd name="connsiteX2" fmla="*/ 731520 w 1463041"/>
                  <a:gd name="connsiteY2" fmla="*/ 1373608 h 2524041"/>
                  <a:gd name="connsiteX3" fmla="*/ 1325880 w 1463041"/>
                  <a:gd name="connsiteY3" fmla="*/ 779248 h 2524041"/>
                  <a:gd name="connsiteX4" fmla="*/ 731520 w 1463041"/>
                  <a:gd name="connsiteY4" fmla="*/ 184888 h 2524041"/>
                  <a:gd name="connsiteX5" fmla="*/ 731520 w 1463041"/>
                  <a:gd name="connsiteY5" fmla="*/ 0 h 2524041"/>
                  <a:gd name="connsiteX6" fmla="*/ 1459263 w 1463041"/>
                  <a:gd name="connsiteY6" fmla="*/ 656727 h 2524041"/>
                  <a:gd name="connsiteX7" fmla="*/ 1461669 w 1463041"/>
                  <a:gd name="connsiteY7" fmla="*/ 704371 h 2524041"/>
                  <a:gd name="connsiteX8" fmla="*/ 1463041 w 1463041"/>
                  <a:gd name="connsiteY8" fmla="*/ 717980 h 2524041"/>
                  <a:gd name="connsiteX9" fmla="*/ 1463041 w 1463041"/>
                  <a:gd name="connsiteY9" fmla="*/ 1833312 h 2524041"/>
                  <a:gd name="connsiteX10" fmla="*/ 1459670 w 1463041"/>
                  <a:gd name="connsiteY10" fmla="*/ 1866752 h 2524041"/>
                  <a:gd name="connsiteX11" fmla="*/ 1459263 w 1463041"/>
                  <a:gd name="connsiteY11" fmla="*/ 1874807 h 2524041"/>
                  <a:gd name="connsiteX12" fmla="*/ 869999 w 1463041"/>
                  <a:gd name="connsiteY12" fmla="*/ 2518444 h 2524041"/>
                  <a:gd name="connsiteX13" fmla="*/ 810788 w 1463041"/>
                  <a:gd name="connsiteY13" fmla="*/ 2524041 h 2524041"/>
                  <a:gd name="connsiteX14" fmla="*/ 810788 w 1463041"/>
                  <a:gd name="connsiteY14" fmla="*/ 2414320 h 2524041"/>
                  <a:gd name="connsiteX15" fmla="*/ 810639 w 1463041"/>
                  <a:gd name="connsiteY15" fmla="*/ 2412846 h 2524041"/>
                  <a:gd name="connsiteX16" fmla="*/ 810379 w 1463041"/>
                  <a:gd name="connsiteY16" fmla="*/ 2407683 h 2524041"/>
                  <a:gd name="connsiteX17" fmla="*/ 731520 w 1463041"/>
                  <a:gd name="connsiteY17" fmla="*/ 2336519 h 2524041"/>
                  <a:gd name="connsiteX18" fmla="*/ 652660 w 1463041"/>
                  <a:gd name="connsiteY18" fmla="*/ 2407683 h 2524041"/>
                  <a:gd name="connsiteX19" fmla="*/ 652399 w 1463041"/>
                  <a:gd name="connsiteY19" fmla="*/ 2412850 h 2524041"/>
                  <a:gd name="connsiteX20" fmla="*/ 652251 w 1463041"/>
                  <a:gd name="connsiteY20" fmla="*/ 2414320 h 2524041"/>
                  <a:gd name="connsiteX21" fmla="*/ 652251 w 1463041"/>
                  <a:gd name="connsiteY21" fmla="*/ 2415785 h 2524041"/>
                  <a:gd name="connsiteX22" fmla="*/ 652251 w 1463041"/>
                  <a:gd name="connsiteY22" fmla="*/ 2415788 h 2524041"/>
                  <a:gd name="connsiteX23" fmla="*/ 652251 w 1463041"/>
                  <a:gd name="connsiteY23" fmla="*/ 2415790 h 2524041"/>
                  <a:gd name="connsiteX24" fmla="*/ 652251 w 1463041"/>
                  <a:gd name="connsiteY24" fmla="*/ 2524041 h 2524041"/>
                  <a:gd name="connsiteX25" fmla="*/ 593042 w 1463041"/>
                  <a:gd name="connsiteY25" fmla="*/ 2518444 h 2524041"/>
                  <a:gd name="connsiteX26" fmla="*/ 3777 w 1463041"/>
                  <a:gd name="connsiteY26" fmla="*/ 1874807 h 2524041"/>
                  <a:gd name="connsiteX27" fmla="*/ 3368 w 1463041"/>
                  <a:gd name="connsiteY27" fmla="*/ 1866712 h 2524041"/>
                  <a:gd name="connsiteX28" fmla="*/ 1 w 1463041"/>
                  <a:gd name="connsiteY28" fmla="*/ 1833312 h 2524041"/>
                  <a:gd name="connsiteX29" fmla="*/ 1 w 1463041"/>
                  <a:gd name="connsiteY29" fmla="*/ 1800033 h 2524041"/>
                  <a:gd name="connsiteX30" fmla="*/ 0 w 1463041"/>
                  <a:gd name="connsiteY30" fmla="*/ 1800013 h 2524041"/>
                  <a:gd name="connsiteX31" fmla="*/ 1 w 1463041"/>
                  <a:gd name="connsiteY31" fmla="*/ 1799993 h 2524041"/>
                  <a:gd name="connsiteX32" fmla="*/ 1 w 1463041"/>
                  <a:gd name="connsiteY32" fmla="*/ 731540 h 2524041"/>
                  <a:gd name="connsiteX33" fmla="*/ 0 w 1463041"/>
                  <a:gd name="connsiteY33" fmla="*/ 731520 h 2524041"/>
                  <a:gd name="connsiteX34" fmla="*/ 1 w 1463041"/>
                  <a:gd name="connsiteY34" fmla="*/ 731500 h 2524041"/>
                  <a:gd name="connsiteX35" fmla="*/ 1 w 1463041"/>
                  <a:gd name="connsiteY35" fmla="*/ 717980 h 2524041"/>
                  <a:gd name="connsiteX36" fmla="*/ 1369 w 1463041"/>
                  <a:gd name="connsiteY36" fmla="*/ 704411 h 2524041"/>
                  <a:gd name="connsiteX37" fmla="*/ 3777 w 1463041"/>
                  <a:gd name="connsiteY37" fmla="*/ 656727 h 2524041"/>
                  <a:gd name="connsiteX38" fmla="*/ 731520 w 1463041"/>
                  <a:gd name="connsiteY38" fmla="*/ 0 h 25240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1463041" h="2524041">
                    <a:moveTo>
                      <a:pt x="731520" y="184888"/>
                    </a:moveTo>
                    <a:cubicBezTo>
                      <a:pt x="403264" y="184888"/>
                      <a:pt x="137160" y="450992"/>
                      <a:pt x="137160" y="779248"/>
                    </a:cubicBezTo>
                    <a:cubicBezTo>
                      <a:pt x="137160" y="1107504"/>
                      <a:pt x="403264" y="1373608"/>
                      <a:pt x="731520" y="1373608"/>
                    </a:cubicBezTo>
                    <a:cubicBezTo>
                      <a:pt x="1059776" y="1373608"/>
                      <a:pt x="1325880" y="1107504"/>
                      <a:pt x="1325880" y="779248"/>
                    </a:cubicBezTo>
                    <a:cubicBezTo>
                      <a:pt x="1325880" y="450992"/>
                      <a:pt x="1059776" y="184888"/>
                      <a:pt x="731520" y="184888"/>
                    </a:cubicBezTo>
                    <a:close/>
                    <a:moveTo>
                      <a:pt x="731520" y="0"/>
                    </a:moveTo>
                    <a:cubicBezTo>
                      <a:pt x="1110277" y="0"/>
                      <a:pt x="1421802" y="287853"/>
                      <a:pt x="1459263" y="656727"/>
                    </a:cubicBezTo>
                    <a:lnTo>
                      <a:pt x="1461669" y="704371"/>
                    </a:lnTo>
                    <a:lnTo>
                      <a:pt x="1463041" y="717980"/>
                    </a:lnTo>
                    <a:lnTo>
                      <a:pt x="1463041" y="1833312"/>
                    </a:lnTo>
                    <a:lnTo>
                      <a:pt x="1459670" y="1866752"/>
                    </a:lnTo>
                    <a:lnTo>
                      <a:pt x="1459263" y="1874807"/>
                    </a:lnTo>
                    <a:cubicBezTo>
                      <a:pt x="1426485" y="2197571"/>
                      <a:pt x="1183876" y="2458304"/>
                      <a:pt x="869999" y="2518444"/>
                    </a:cubicBezTo>
                    <a:lnTo>
                      <a:pt x="810788" y="2524041"/>
                    </a:lnTo>
                    <a:lnTo>
                      <a:pt x="810788" y="2414320"/>
                    </a:lnTo>
                    <a:lnTo>
                      <a:pt x="810639" y="2412846"/>
                    </a:lnTo>
                    <a:lnTo>
                      <a:pt x="810379" y="2407683"/>
                    </a:lnTo>
                    <a:cubicBezTo>
                      <a:pt x="806319" y="2367711"/>
                      <a:pt x="772562" y="2336519"/>
                      <a:pt x="731520" y="2336519"/>
                    </a:cubicBezTo>
                    <a:cubicBezTo>
                      <a:pt x="690477" y="2336519"/>
                      <a:pt x="656720" y="2367711"/>
                      <a:pt x="652660" y="2407683"/>
                    </a:cubicBezTo>
                    <a:lnTo>
                      <a:pt x="652399" y="2412850"/>
                    </a:lnTo>
                    <a:lnTo>
                      <a:pt x="652251" y="2414320"/>
                    </a:lnTo>
                    <a:lnTo>
                      <a:pt x="652251" y="2415785"/>
                    </a:lnTo>
                    <a:lnTo>
                      <a:pt x="652251" y="2415788"/>
                    </a:lnTo>
                    <a:lnTo>
                      <a:pt x="652251" y="2415790"/>
                    </a:lnTo>
                    <a:lnTo>
                      <a:pt x="652251" y="2524041"/>
                    </a:lnTo>
                    <a:lnTo>
                      <a:pt x="593042" y="2518444"/>
                    </a:lnTo>
                    <a:cubicBezTo>
                      <a:pt x="279165" y="2458304"/>
                      <a:pt x="36556" y="2197571"/>
                      <a:pt x="3777" y="1874807"/>
                    </a:cubicBezTo>
                    <a:lnTo>
                      <a:pt x="3368" y="1866712"/>
                    </a:lnTo>
                    <a:lnTo>
                      <a:pt x="1" y="1833312"/>
                    </a:lnTo>
                    <a:lnTo>
                      <a:pt x="1" y="1800033"/>
                    </a:lnTo>
                    <a:lnTo>
                      <a:pt x="0" y="1800013"/>
                    </a:lnTo>
                    <a:lnTo>
                      <a:pt x="1" y="1799993"/>
                    </a:lnTo>
                    <a:lnTo>
                      <a:pt x="1" y="731540"/>
                    </a:lnTo>
                    <a:lnTo>
                      <a:pt x="0" y="731520"/>
                    </a:lnTo>
                    <a:lnTo>
                      <a:pt x="1" y="731500"/>
                    </a:lnTo>
                    <a:lnTo>
                      <a:pt x="1" y="717980"/>
                    </a:lnTo>
                    <a:lnTo>
                      <a:pt x="1369" y="704411"/>
                    </a:lnTo>
                    <a:lnTo>
                      <a:pt x="3777" y="656727"/>
                    </a:lnTo>
                    <a:cubicBezTo>
                      <a:pt x="41238" y="287853"/>
                      <a:pt x="352764" y="0"/>
                      <a:pt x="731520" y="0"/>
                    </a:cubicBezTo>
                    <a:close/>
                  </a:path>
                </a:pathLst>
              </a:custGeom>
              <a:solidFill>
                <a:srgbClr val="F4C956"/>
              </a:solidFill>
              <a:ln w="6350">
                <a:solidFill>
                  <a:schemeClr val="bg1">
                    <a:alpha val="65000"/>
                  </a:schemeClr>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3" name="Text Box 10">
              <a:extLst>
                <a:ext uri="{FF2B5EF4-FFF2-40B4-BE49-F238E27FC236}">
                  <a16:creationId xmlns:a16="http://schemas.microsoft.com/office/drawing/2014/main" id="{EE23A559-135B-40BF-802D-776CB93E6EDF}"/>
                </a:ext>
              </a:extLst>
            </p:cNvPr>
            <p:cNvSpPr txBox="1">
              <a:spLocks noChangeArrowheads="1"/>
            </p:cNvSpPr>
            <p:nvPr/>
          </p:nvSpPr>
          <p:spPr bwMode="auto">
            <a:xfrm>
              <a:off x="2356765" y="3257146"/>
              <a:ext cx="1016710" cy="707886"/>
            </a:xfrm>
            <a:prstGeom prst="rect">
              <a:avLst/>
            </a:prstGeom>
            <a:noFill/>
            <a:ln w="9525">
              <a:noFill/>
              <a:miter lim="800000"/>
              <a:headEnd/>
              <a:tailEnd/>
            </a:ln>
          </p:spPr>
          <p:txBody>
            <a:bodyPr wrap="square" lIns="60960" tIns="30480" rIns="60960" bIns="30480">
              <a:spAutoFit/>
            </a:bodyPr>
            <a:lstStyle/>
            <a:p>
              <a:pPr algn="ctr"/>
              <a:r>
                <a:rPr lang="en-US" sz="1400" dirty="0">
                  <a:solidFill>
                    <a:schemeClr val="bg1"/>
                  </a:solidFill>
                  <a:latin typeface="Candara" panose="020E0502030303020204" pitchFamily="34" charset="0"/>
                </a:rPr>
                <a:t>Lorem ipsum dolor sit amet</a:t>
              </a:r>
            </a:p>
          </p:txBody>
        </p:sp>
      </p:grpSp>
      <p:sp>
        <p:nvSpPr>
          <p:cNvPr id="53" name="Freeform 22">
            <a:extLst>
              <a:ext uri="{FF2B5EF4-FFF2-40B4-BE49-F238E27FC236}">
                <a16:creationId xmlns:a16="http://schemas.microsoft.com/office/drawing/2014/main" id="{DE767844-A238-476E-B448-E29D5E78B2BE}"/>
              </a:ext>
            </a:extLst>
          </p:cNvPr>
          <p:cNvSpPr/>
          <p:nvPr/>
        </p:nvSpPr>
        <p:spPr>
          <a:xfrm rot="16200000" flipV="1">
            <a:off x="-1025141" y="1025140"/>
            <a:ext cx="6858000" cy="4807720"/>
          </a:xfrm>
          <a:custGeom>
            <a:avLst/>
            <a:gdLst>
              <a:gd name="connsiteX0" fmla="*/ 0 w 10000"/>
              <a:gd name="connsiteY0" fmla="*/ 2000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2000 h 10000"/>
              <a:gd name="connsiteX0" fmla="*/ 0 w 10000"/>
              <a:gd name="connsiteY0" fmla="*/ 4510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451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00" h="10000">
                <a:moveTo>
                  <a:pt x="0" y="4510"/>
                </a:moveTo>
                <a:lnTo>
                  <a:pt x="10000" y="0"/>
                </a:lnTo>
                <a:lnTo>
                  <a:pt x="10000" y="10000"/>
                </a:lnTo>
                <a:lnTo>
                  <a:pt x="0" y="10000"/>
                </a:lnTo>
                <a:lnTo>
                  <a:pt x="0" y="4510"/>
                </a:lnTo>
                <a:close/>
              </a:path>
            </a:pathLst>
          </a:custGeom>
          <a:solidFill>
            <a:schemeClr val="tx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54" name="Sev01">
            <a:extLst>
              <a:ext uri="{FF2B5EF4-FFF2-40B4-BE49-F238E27FC236}">
                <a16:creationId xmlns:a16="http://schemas.microsoft.com/office/drawing/2014/main" id="{CD3BDC95-DA4B-4029-8B97-B21E406B45BA}"/>
              </a:ext>
            </a:extLst>
          </p:cNvPr>
          <p:cNvSpPr>
            <a:spLocks noChangeAspect="1"/>
          </p:cNvSpPr>
          <p:nvPr/>
        </p:nvSpPr>
        <p:spPr>
          <a:xfrm>
            <a:off x="2328461" y="2272984"/>
            <a:ext cx="2692208" cy="2692203"/>
          </a:xfrm>
          <a:prstGeom prst="flowChartInputOutput">
            <a:avLst/>
          </a:prstGeom>
          <a:blipFill>
            <a:blip r:embed="rId2"/>
            <a:stretch>
              <a:fillRect/>
            </a:stretch>
          </a:blipFill>
          <a:ln w="25400">
            <a:solidFill>
              <a:srgbClr val="00B0F0"/>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bg1"/>
              </a:solidFill>
              <a:latin typeface="FontAwesome" pitchFamily="2" charset="0"/>
            </a:endParaRPr>
          </a:p>
        </p:txBody>
      </p:sp>
      <p:sp>
        <p:nvSpPr>
          <p:cNvPr id="55" name="Sev01">
            <a:extLst>
              <a:ext uri="{FF2B5EF4-FFF2-40B4-BE49-F238E27FC236}">
                <a16:creationId xmlns:a16="http://schemas.microsoft.com/office/drawing/2014/main" id="{570634FA-8405-4BE2-BBC8-DDA48C61F787}"/>
              </a:ext>
            </a:extLst>
          </p:cNvPr>
          <p:cNvSpPr>
            <a:spLocks noChangeAspect="1"/>
          </p:cNvSpPr>
          <p:nvPr/>
        </p:nvSpPr>
        <p:spPr>
          <a:xfrm>
            <a:off x="3561292" y="356632"/>
            <a:ext cx="1689805" cy="1689801"/>
          </a:xfrm>
          <a:prstGeom prst="flowChartInputOutput">
            <a:avLst/>
          </a:prstGeom>
          <a:blipFill>
            <a:blip r:embed="rId3"/>
            <a:stretch>
              <a:fillRect/>
            </a:stretch>
          </a:blipFill>
          <a:ln w="25400">
            <a:solidFill>
              <a:srgbClr val="ED7D3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bg1"/>
              </a:solidFill>
              <a:latin typeface="FontAwesome" pitchFamily="2" charset="0"/>
            </a:endParaRPr>
          </a:p>
        </p:txBody>
      </p:sp>
      <p:sp>
        <p:nvSpPr>
          <p:cNvPr id="56" name="Sev01">
            <a:extLst>
              <a:ext uri="{FF2B5EF4-FFF2-40B4-BE49-F238E27FC236}">
                <a16:creationId xmlns:a16="http://schemas.microsoft.com/office/drawing/2014/main" id="{0EA59D29-16AE-4F95-954A-F2417C4EEBF0}"/>
              </a:ext>
            </a:extLst>
          </p:cNvPr>
          <p:cNvSpPr>
            <a:spLocks noChangeAspect="1"/>
          </p:cNvSpPr>
          <p:nvPr/>
        </p:nvSpPr>
        <p:spPr>
          <a:xfrm>
            <a:off x="2300196" y="5188008"/>
            <a:ext cx="1244163" cy="1244160"/>
          </a:xfrm>
          <a:prstGeom prst="flowChartInputOutput">
            <a:avLst/>
          </a:prstGeom>
          <a:blipFill>
            <a:blip r:embed="rId4"/>
            <a:stretch>
              <a:fillRect/>
            </a:stretch>
          </a:blipFill>
          <a:ln w="25400">
            <a:solidFill>
              <a:srgbClr val="A5A5A5"/>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bg1"/>
              </a:solidFill>
              <a:latin typeface="FontAwesome" pitchFamily="2" charset="0"/>
            </a:endParaRPr>
          </a:p>
        </p:txBody>
      </p:sp>
      <p:grpSp>
        <p:nvGrpSpPr>
          <p:cNvPr id="58" name="Group 57">
            <a:extLst>
              <a:ext uri="{FF2B5EF4-FFF2-40B4-BE49-F238E27FC236}">
                <a16:creationId xmlns:a16="http://schemas.microsoft.com/office/drawing/2014/main" id="{28E79BF2-4E16-4144-AF38-4A9E20280675}"/>
              </a:ext>
            </a:extLst>
          </p:cNvPr>
          <p:cNvGrpSpPr/>
          <p:nvPr/>
        </p:nvGrpSpPr>
        <p:grpSpPr>
          <a:xfrm>
            <a:off x="6310489" y="258228"/>
            <a:ext cx="5508978" cy="954108"/>
            <a:chOff x="3341511" y="258228"/>
            <a:chExt cx="5508978" cy="954108"/>
          </a:xfrm>
        </p:grpSpPr>
        <p:sp>
          <p:nvSpPr>
            <p:cNvPr id="59" name="TextBox 58">
              <a:extLst>
                <a:ext uri="{FF2B5EF4-FFF2-40B4-BE49-F238E27FC236}">
                  <a16:creationId xmlns:a16="http://schemas.microsoft.com/office/drawing/2014/main" id="{FEE1C534-7AFB-410A-AA47-ACDD81980537}"/>
                </a:ext>
              </a:extLst>
            </p:cNvPr>
            <p:cNvSpPr txBox="1"/>
            <p:nvPr/>
          </p:nvSpPr>
          <p:spPr>
            <a:xfrm>
              <a:off x="3341511" y="258228"/>
              <a:ext cx="5508978" cy="769441"/>
            </a:xfrm>
            <a:prstGeom prst="rect">
              <a:avLst/>
            </a:prstGeom>
            <a:noFill/>
          </p:spPr>
          <p:txBody>
            <a:bodyPr wrap="square" rtlCol="0">
              <a:spAutoFit/>
            </a:bodyPr>
            <a:lstStyle/>
            <a:p>
              <a:pPr algn="r"/>
              <a:r>
                <a:rPr lang="en-US" sz="4400" b="1" dirty="0">
                  <a:solidFill>
                    <a:schemeClr val="bg1"/>
                  </a:solidFill>
                  <a:latin typeface="Candara" panose="020E0502030303020204" pitchFamily="34" charset="0"/>
                </a:rPr>
                <a:t>TITLE GOES HERE</a:t>
              </a:r>
            </a:p>
          </p:txBody>
        </p:sp>
        <p:sp>
          <p:nvSpPr>
            <p:cNvPr id="60" name="TextBox 59">
              <a:extLst>
                <a:ext uri="{FF2B5EF4-FFF2-40B4-BE49-F238E27FC236}">
                  <a16:creationId xmlns:a16="http://schemas.microsoft.com/office/drawing/2014/main" id="{0200D9D6-BA89-4B4B-A12B-A41A5A149D08}"/>
                </a:ext>
              </a:extLst>
            </p:cNvPr>
            <p:cNvSpPr txBox="1"/>
            <p:nvPr/>
          </p:nvSpPr>
          <p:spPr>
            <a:xfrm>
              <a:off x="4684889" y="843004"/>
              <a:ext cx="4143023" cy="369332"/>
            </a:xfrm>
            <a:prstGeom prst="rect">
              <a:avLst/>
            </a:prstGeom>
            <a:noFill/>
          </p:spPr>
          <p:txBody>
            <a:bodyPr wrap="square" rtlCol="0">
              <a:spAutoFit/>
            </a:bodyPr>
            <a:lstStyle/>
            <a:p>
              <a:pPr algn="r"/>
              <a:r>
                <a:rPr lang="en-US" dirty="0">
                  <a:solidFill>
                    <a:schemeClr val="bg1"/>
                  </a:solidFill>
                  <a:latin typeface="Candara" panose="020E0502030303020204" pitchFamily="34" charset="0"/>
                </a:rPr>
                <a:t>Your Subtitle</a:t>
              </a:r>
            </a:p>
          </p:txBody>
        </p:sp>
      </p:grpSp>
      <p:grpSp>
        <p:nvGrpSpPr>
          <p:cNvPr id="62" name="Group 61">
            <a:extLst>
              <a:ext uri="{FF2B5EF4-FFF2-40B4-BE49-F238E27FC236}">
                <a16:creationId xmlns:a16="http://schemas.microsoft.com/office/drawing/2014/main" id="{16A06BEA-FF9E-46C7-AC66-3D833E75C3EA}"/>
              </a:ext>
            </a:extLst>
          </p:cNvPr>
          <p:cNvGrpSpPr/>
          <p:nvPr/>
        </p:nvGrpSpPr>
        <p:grpSpPr>
          <a:xfrm>
            <a:off x="232344" y="1631104"/>
            <a:ext cx="2357416" cy="4376114"/>
            <a:chOff x="232344" y="1631104"/>
            <a:chExt cx="2357416" cy="4376114"/>
          </a:xfrm>
        </p:grpSpPr>
        <p:sp>
          <p:nvSpPr>
            <p:cNvPr id="57" name="TextBox 56">
              <a:extLst>
                <a:ext uri="{FF2B5EF4-FFF2-40B4-BE49-F238E27FC236}">
                  <a16:creationId xmlns:a16="http://schemas.microsoft.com/office/drawing/2014/main" id="{E3432243-BDAB-4C8A-B953-FD6554629F8C}"/>
                </a:ext>
              </a:extLst>
            </p:cNvPr>
            <p:cNvSpPr txBox="1"/>
            <p:nvPr/>
          </p:nvSpPr>
          <p:spPr>
            <a:xfrm>
              <a:off x="232344" y="1631104"/>
              <a:ext cx="2357416" cy="1954381"/>
            </a:xfrm>
            <a:prstGeom prst="rect">
              <a:avLst/>
            </a:prstGeom>
            <a:noFill/>
          </p:spPr>
          <p:txBody>
            <a:bodyPr wrap="square" rtlCol="0">
              <a:spAutoFit/>
            </a:bodyPr>
            <a:lstStyle/>
            <a:p>
              <a:r>
                <a:rPr lang="en-US" sz="1600" b="1" dirty="0">
                  <a:solidFill>
                    <a:schemeClr val="bg1"/>
                  </a:solidFill>
                  <a:latin typeface="Candara" panose="020E0502030303020204" pitchFamily="34" charset="0"/>
                </a:rPr>
                <a:t>LOREM IPSUM DOLOR</a:t>
              </a:r>
            </a:p>
            <a:p>
              <a:endParaRPr lang="en-US" sz="14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1300" dirty="0">
                <a:solidFill>
                  <a:schemeClr val="bg2">
                    <a:lumMod val="25000"/>
                  </a:schemeClr>
                </a:solidFill>
                <a:latin typeface="Candara" panose="020E0502030303020204" pitchFamily="34" charset="0"/>
              </a:endParaRPr>
            </a:p>
          </p:txBody>
        </p:sp>
        <p:sp>
          <p:nvSpPr>
            <p:cNvPr id="61" name="TextBox 60">
              <a:extLst>
                <a:ext uri="{FF2B5EF4-FFF2-40B4-BE49-F238E27FC236}">
                  <a16:creationId xmlns:a16="http://schemas.microsoft.com/office/drawing/2014/main" id="{2D5B3291-F6E4-4CAE-8129-630038BB0947}"/>
                </a:ext>
              </a:extLst>
            </p:cNvPr>
            <p:cNvSpPr txBox="1"/>
            <p:nvPr/>
          </p:nvSpPr>
          <p:spPr>
            <a:xfrm>
              <a:off x="237462" y="3637338"/>
              <a:ext cx="1771820" cy="2369880"/>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p>
            <a:p>
              <a:endParaRPr lang="en-US" sz="1300" dirty="0">
                <a:solidFill>
                  <a:schemeClr val="bg2">
                    <a:lumMod val="25000"/>
                  </a:schemeClr>
                </a:solidFill>
                <a:latin typeface="Candara" panose="020E0502030303020204" pitchFamily="34" charset="0"/>
              </a:endParaRPr>
            </a:p>
            <a:p>
              <a:endParaRPr lang="en-US" dirty="0">
                <a:solidFill>
                  <a:schemeClr val="bg1">
                    <a:lumMod val="85000"/>
                  </a:schemeClr>
                </a:solidFill>
                <a:latin typeface="Candara" panose="020E0502030303020204" pitchFamily="34" charset="0"/>
              </a:endParaRPr>
            </a:p>
          </p:txBody>
        </p:sp>
      </p:grpSp>
      <p:pic>
        <p:nvPicPr>
          <p:cNvPr id="36" name="Picture 35">
            <a:hlinkClick r:id="rId5"/>
            <a:extLst>
              <a:ext uri="{FF2B5EF4-FFF2-40B4-BE49-F238E27FC236}">
                <a16:creationId xmlns:a16="http://schemas.microsoft.com/office/drawing/2014/main" id="{5DDF5264-8328-4917-95ED-4866699809B0}"/>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3505954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58"/>
                                        </p:tgtEl>
                                        <p:attrNameLst>
                                          <p:attrName>style.visibility</p:attrName>
                                        </p:attrNameLst>
                                      </p:cBhvr>
                                      <p:to>
                                        <p:strVal val="visible"/>
                                      </p:to>
                                    </p:set>
                                    <p:animEffect transition="in" filter="wipe(left)">
                                      <p:cBhvr>
                                        <p:cTn id="7" dur="750"/>
                                        <p:tgtEl>
                                          <p:spTgt spid="58"/>
                                        </p:tgtEl>
                                      </p:cBhvr>
                                    </p:animEffect>
                                  </p:childTnLst>
                                </p:cTn>
                              </p:par>
                            </p:childTnLst>
                          </p:cTn>
                        </p:par>
                        <p:par>
                          <p:cTn id="8" fill="hold">
                            <p:stCondLst>
                              <p:cond delay="750"/>
                            </p:stCondLst>
                            <p:childTnLst>
                              <p:par>
                                <p:cTn id="9" presetID="22" presetClass="entr" presetSubtype="8" fill="hold" grpId="0" nodeType="afterEffect">
                                  <p:stCondLst>
                                    <p:cond delay="0"/>
                                  </p:stCondLst>
                                  <p:childTnLst>
                                    <p:set>
                                      <p:cBhvr>
                                        <p:cTn id="10" dur="1" fill="hold">
                                          <p:stCondLst>
                                            <p:cond delay="0"/>
                                          </p:stCondLst>
                                        </p:cTn>
                                        <p:tgtEl>
                                          <p:spTgt spid="53"/>
                                        </p:tgtEl>
                                        <p:attrNameLst>
                                          <p:attrName>style.visibility</p:attrName>
                                        </p:attrNameLst>
                                      </p:cBhvr>
                                      <p:to>
                                        <p:strVal val="visible"/>
                                      </p:to>
                                    </p:set>
                                    <p:animEffect transition="in" filter="wipe(left)">
                                      <p:cBhvr>
                                        <p:cTn id="11" dur="500"/>
                                        <p:tgtEl>
                                          <p:spTgt spid="53"/>
                                        </p:tgtEl>
                                      </p:cBhvr>
                                    </p:animEffect>
                                  </p:childTnLst>
                                </p:cTn>
                              </p:par>
                            </p:childTnLst>
                          </p:cTn>
                        </p:par>
                        <p:par>
                          <p:cTn id="12" fill="hold">
                            <p:stCondLst>
                              <p:cond delay="1250"/>
                            </p:stCondLst>
                            <p:childTnLst>
                              <p:par>
                                <p:cTn id="13" presetID="22" presetClass="entr" presetSubtype="1" fill="hold" nodeType="afterEffect">
                                  <p:stCondLst>
                                    <p:cond delay="0"/>
                                  </p:stCondLst>
                                  <p:childTnLst>
                                    <p:set>
                                      <p:cBhvr>
                                        <p:cTn id="14" dur="1" fill="hold">
                                          <p:stCondLst>
                                            <p:cond delay="0"/>
                                          </p:stCondLst>
                                        </p:cTn>
                                        <p:tgtEl>
                                          <p:spTgt spid="62"/>
                                        </p:tgtEl>
                                        <p:attrNameLst>
                                          <p:attrName>style.visibility</p:attrName>
                                        </p:attrNameLst>
                                      </p:cBhvr>
                                      <p:to>
                                        <p:strVal val="visible"/>
                                      </p:to>
                                    </p:set>
                                    <p:animEffect transition="in" filter="wipe(up)">
                                      <p:cBhvr>
                                        <p:cTn id="15" dur="500"/>
                                        <p:tgtEl>
                                          <p:spTgt spid="62"/>
                                        </p:tgtEl>
                                      </p:cBhvr>
                                    </p:animEffect>
                                  </p:childTnLst>
                                </p:cTn>
                              </p:par>
                            </p:childTnLst>
                          </p:cTn>
                        </p:par>
                        <p:par>
                          <p:cTn id="16" fill="hold">
                            <p:stCondLst>
                              <p:cond delay="1750"/>
                            </p:stCondLst>
                            <p:childTnLst>
                              <p:par>
                                <p:cTn id="17" presetID="53" presetClass="entr" presetSubtype="0" fill="hold" grpId="0" nodeType="afterEffect">
                                  <p:stCondLst>
                                    <p:cond delay="0"/>
                                  </p:stCondLst>
                                  <p:childTnLst>
                                    <p:set>
                                      <p:cBhvr>
                                        <p:cTn id="18" dur="1" fill="hold">
                                          <p:stCondLst>
                                            <p:cond delay="0"/>
                                          </p:stCondLst>
                                        </p:cTn>
                                        <p:tgtEl>
                                          <p:spTgt spid="54"/>
                                        </p:tgtEl>
                                        <p:attrNameLst>
                                          <p:attrName>style.visibility</p:attrName>
                                        </p:attrNameLst>
                                      </p:cBhvr>
                                      <p:to>
                                        <p:strVal val="visible"/>
                                      </p:to>
                                    </p:set>
                                    <p:anim calcmode="lin" valueType="num">
                                      <p:cBhvr>
                                        <p:cTn id="19" dur="500" fill="hold"/>
                                        <p:tgtEl>
                                          <p:spTgt spid="54"/>
                                        </p:tgtEl>
                                        <p:attrNameLst>
                                          <p:attrName>ppt_w</p:attrName>
                                        </p:attrNameLst>
                                      </p:cBhvr>
                                      <p:tavLst>
                                        <p:tav tm="0">
                                          <p:val>
                                            <p:fltVal val="0"/>
                                          </p:val>
                                        </p:tav>
                                        <p:tav tm="100000">
                                          <p:val>
                                            <p:strVal val="#ppt_w"/>
                                          </p:val>
                                        </p:tav>
                                      </p:tavLst>
                                    </p:anim>
                                    <p:anim calcmode="lin" valueType="num">
                                      <p:cBhvr>
                                        <p:cTn id="20" dur="500" fill="hold"/>
                                        <p:tgtEl>
                                          <p:spTgt spid="54"/>
                                        </p:tgtEl>
                                        <p:attrNameLst>
                                          <p:attrName>ppt_h</p:attrName>
                                        </p:attrNameLst>
                                      </p:cBhvr>
                                      <p:tavLst>
                                        <p:tav tm="0">
                                          <p:val>
                                            <p:fltVal val="0"/>
                                          </p:val>
                                        </p:tav>
                                        <p:tav tm="100000">
                                          <p:val>
                                            <p:strVal val="#ppt_h"/>
                                          </p:val>
                                        </p:tav>
                                      </p:tavLst>
                                    </p:anim>
                                    <p:animEffect transition="in" filter="fade">
                                      <p:cBhvr>
                                        <p:cTn id="21" dur="500"/>
                                        <p:tgtEl>
                                          <p:spTgt spid="54"/>
                                        </p:tgtEl>
                                      </p:cBhvr>
                                    </p:animEffect>
                                  </p:childTnLst>
                                </p:cTn>
                              </p:par>
                            </p:childTnLst>
                          </p:cTn>
                        </p:par>
                        <p:par>
                          <p:cTn id="22" fill="hold">
                            <p:stCondLst>
                              <p:cond delay="2250"/>
                            </p:stCondLst>
                            <p:childTnLst>
                              <p:par>
                                <p:cTn id="23" presetID="42" presetClass="entr" presetSubtype="0" fill="hold" nodeType="afterEffect">
                                  <p:stCondLst>
                                    <p:cond delay="0"/>
                                  </p:stCondLst>
                                  <p:childTnLst>
                                    <p:set>
                                      <p:cBhvr>
                                        <p:cTn id="24" dur="1" fill="hold">
                                          <p:stCondLst>
                                            <p:cond delay="0"/>
                                          </p:stCondLst>
                                        </p:cTn>
                                        <p:tgtEl>
                                          <p:spTgt spid="20"/>
                                        </p:tgtEl>
                                        <p:attrNameLst>
                                          <p:attrName>style.visibility</p:attrName>
                                        </p:attrNameLst>
                                      </p:cBhvr>
                                      <p:to>
                                        <p:strVal val="visible"/>
                                      </p:to>
                                    </p:set>
                                    <p:animEffect transition="in" filter="fade">
                                      <p:cBhvr>
                                        <p:cTn id="25" dur="1000"/>
                                        <p:tgtEl>
                                          <p:spTgt spid="20"/>
                                        </p:tgtEl>
                                      </p:cBhvr>
                                    </p:animEffect>
                                    <p:anim calcmode="lin" valueType="num">
                                      <p:cBhvr>
                                        <p:cTn id="26" dur="1000" fill="hold"/>
                                        <p:tgtEl>
                                          <p:spTgt spid="20"/>
                                        </p:tgtEl>
                                        <p:attrNameLst>
                                          <p:attrName>ppt_x</p:attrName>
                                        </p:attrNameLst>
                                      </p:cBhvr>
                                      <p:tavLst>
                                        <p:tav tm="0">
                                          <p:val>
                                            <p:strVal val="#ppt_x"/>
                                          </p:val>
                                        </p:tav>
                                        <p:tav tm="100000">
                                          <p:val>
                                            <p:strVal val="#ppt_x"/>
                                          </p:val>
                                        </p:tav>
                                      </p:tavLst>
                                    </p:anim>
                                    <p:anim calcmode="lin" valueType="num">
                                      <p:cBhvr>
                                        <p:cTn id="27" dur="1000" fill="hold"/>
                                        <p:tgtEl>
                                          <p:spTgt spid="20"/>
                                        </p:tgtEl>
                                        <p:attrNameLst>
                                          <p:attrName>ppt_y</p:attrName>
                                        </p:attrNameLst>
                                      </p:cBhvr>
                                      <p:tavLst>
                                        <p:tav tm="0">
                                          <p:val>
                                            <p:strVal val="#ppt_y+.1"/>
                                          </p:val>
                                        </p:tav>
                                        <p:tav tm="100000">
                                          <p:val>
                                            <p:strVal val="#ppt_y"/>
                                          </p:val>
                                        </p:tav>
                                      </p:tavLst>
                                    </p:anim>
                                  </p:childTnLst>
                                </p:cTn>
                              </p:par>
                            </p:childTnLst>
                          </p:cTn>
                        </p:par>
                        <p:par>
                          <p:cTn id="28" fill="hold">
                            <p:stCondLst>
                              <p:cond delay="3250"/>
                            </p:stCondLst>
                            <p:childTnLst>
                              <p:par>
                                <p:cTn id="29" presetID="47" presetClass="entr" presetSubtype="0" fill="hold" grpId="0" nodeType="afterEffect">
                                  <p:stCondLst>
                                    <p:cond delay="0"/>
                                  </p:stCondLst>
                                  <p:childTnLst>
                                    <p:set>
                                      <p:cBhvr>
                                        <p:cTn id="30" dur="1" fill="hold">
                                          <p:stCondLst>
                                            <p:cond delay="0"/>
                                          </p:stCondLst>
                                        </p:cTn>
                                        <p:tgtEl>
                                          <p:spTgt spid="15"/>
                                        </p:tgtEl>
                                        <p:attrNameLst>
                                          <p:attrName>style.visibility</p:attrName>
                                        </p:attrNameLst>
                                      </p:cBhvr>
                                      <p:to>
                                        <p:strVal val="visible"/>
                                      </p:to>
                                    </p:set>
                                    <p:animEffect transition="in" filter="fade">
                                      <p:cBhvr>
                                        <p:cTn id="31" dur="1000"/>
                                        <p:tgtEl>
                                          <p:spTgt spid="15"/>
                                        </p:tgtEl>
                                      </p:cBhvr>
                                    </p:animEffect>
                                    <p:anim calcmode="lin" valueType="num">
                                      <p:cBhvr>
                                        <p:cTn id="32" dur="1000" fill="hold"/>
                                        <p:tgtEl>
                                          <p:spTgt spid="15"/>
                                        </p:tgtEl>
                                        <p:attrNameLst>
                                          <p:attrName>ppt_x</p:attrName>
                                        </p:attrNameLst>
                                      </p:cBhvr>
                                      <p:tavLst>
                                        <p:tav tm="0">
                                          <p:val>
                                            <p:strVal val="#ppt_x"/>
                                          </p:val>
                                        </p:tav>
                                        <p:tav tm="100000">
                                          <p:val>
                                            <p:strVal val="#ppt_x"/>
                                          </p:val>
                                        </p:tav>
                                      </p:tavLst>
                                    </p:anim>
                                    <p:anim calcmode="lin" valueType="num">
                                      <p:cBhvr>
                                        <p:cTn id="33" dur="1000" fill="hold"/>
                                        <p:tgtEl>
                                          <p:spTgt spid="15"/>
                                        </p:tgtEl>
                                        <p:attrNameLst>
                                          <p:attrName>ppt_y</p:attrName>
                                        </p:attrNameLst>
                                      </p:cBhvr>
                                      <p:tavLst>
                                        <p:tav tm="0">
                                          <p:val>
                                            <p:strVal val="#ppt_y-.1"/>
                                          </p:val>
                                        </p:tav>
                                        <p:tav tm="100000">
                                          <p:val>
                                            <p:strVal val="#ppt_y"/>
                                          </p:val>
                                        </p:tav>
                                      </p:tavLst>
                                    </p:anim>
                                  </p:childTnLst>
                                </p:cTn>
                              </p:par>
                            </p:childTnLst>
                          </p:cTn>
                        </p:par>
                        <p:par>
                          <p:cTn id="34" fill="hold">
                            <p:stCondLst>
                              <p:cond delay="4250"/>
                            </p:stCondLst>
                            <p:childTnLst>
                              <p:par>
                                <p:cTn id="35" presetID="22" presetClass="entr" presetSubtype="1" fill="hold" grpId="0" nodeType="afterEffect">
                                  <p:stCondLst>
                                    <p:cond delay="0"/>
                                  </p:stCondLst>
                                  <p:childTnLst>
                                    <p:set>
                                      <p:cBhvr>
                                        <p:cTn id="36" dur="1" fill="hold">
                                          <p:stCondLst>
                                            <p:cond delay="0"/>
                                          </p:stCondLst>
                                        </p:cTn>
                                        <p:tgtEl>
                                          <p:spTgt spid="17"/>
                                        </p:tgtEl>
                                        <p:attrNameLst>
                                          <p:attrName>style.visibility</p:attrName>
                                        </p:attrNameLst>
                                      </p:cBhvr>
                                      <p:to>
                                        <p:strVal val="visible"/>
                                      </p:to>
                                    </p:set>
                                    <p:animEffect transition="in" filter="wipe(up)">
                                      <p:cBhvr>
                                        <p:cTn id="37" dur="500"/>
                                        <p:tgtEl>
                                          <p:spTgt spid="17"/>
                                        </p:tgtEl>
                                      </p:cBhvr>
                                    </p:animEffect>
                                  </p:childTnLst>
                                </p:cTn>
                              </p:par>
                            </p:childTnLst>
                          </p:cTn>
                        </p:par>
                        <p:par>
                          <p:cTn id="38" fill="hold">
                            <p:stCondLst>
                              <p:cond delay="4750"/>
                            </p:stCondLst>
                            <p:childTnLst>
                              <p:par>
                                <p:cTn id="39" presetID="2" presetClass="entr" presetSubtype="8" fill="hold" grpId="0" nodeType="afterEffect">
                                  <p:stCondLst>
                                    <p:cond delay="0"/>
                                  </p:stCondLst>
                                  <p:childTnLst>
                                    <p:set>
                                      <p:cBhvr>
                                        <p:cTn id="40" dur="1" fill="hold">
                                          <p:stCondLst>
                                            <p:cond delay="0"/>
                                          </p:stCondLst>
                                        </p:cTn>
                                        <p:tgtEl>
                                          <p:spTgt spid="19"/>
                                        </p:tgtEl>
                                        <p:attrNameLst>
                                          <p:attrName>style.visibility</p:attrName>
                                        </p:attrNameLst>
                                      </p:cBhvr>
                                      <p:to>
                                        <p:strVal val="visible"/>
                                      </p:to>
                                    </p:set>
                                    <p:anim calcmode="lin" valueType="num">
                                      <p:cBhvr additive="base">
                                        <p:cTn id="41" dur="500" fill="hold"/>
                                        <p:tgtEl>
                                          <p:spTgt spid="19"/>
                                        </p:tgtEl>
                                        <p:attrNameLst>
                                          <p:attrName>ppt_x</p:attrName>
                                        </p:attrNameLst>
                                      </p:cBhvr>
                                      <p:tavLst>
                                        <p:tav tm="0">
                                          <p:val>
                                            <p:strVal val="0-#ppt_w/2"/>
                                          </p:val>
                                        </p:tav>
                                        <p:tav tm="100000">
                                          <p:val>
                                            <p:strVal val="#ppt_x"/>
                                          </p:val>
                                        </p:tav>
                                      </p:tavLst>
                                    </p:anim>
                                    <p:anim calcmode="lin" valueType="num">
                                      <p:cBhvr additive="base">
                                        <p:cTn id="42" dur="500" fill="hold"/>
                                        <p:tgtEl>
                                          <p:spTgt spid="19"/>
                                        </p:tgtEl>
                                        <p:attrNameLst>
                                          <p:attrName>ppt_y</p:attrName>
                                        </p:attrNameLst>
                                      </p:cBhvr>
                                      <p:tavLst>
                                        <p:tav tm="0">
                                          <p:val>
                                            <p:strVal val="#ppt_y"/>
                                          </p:val>
                                        </p:tav>
                                        <p:tav tm="100000">
                                          <p:val>
                                            <p:strVal val="#ppt_y"/>
                                          </p:val>
                                        </p:tav>
                                      </p:tavLst>
                                    </p:anim>
                                  </p:childTnLst>
                                </p:cTn>
                              </p:par>
                            </p:childTnLst>
                          </p:cTn>
                        </p:par>
                        <p:par>
                          <p:cTn id="43" fill="hold">
                            <p:stCondLst>
                              <p:cond delay="5250"/>
                            </p:stCondLst>
                            <p:childTnLst>
                              <p:par>
                                <p:cTn id="44" presetID="53" presetClass="entr" presetSubtype="0" fill="hold" grpId="0" nodeType="afterEffect">
                                  <p:stCondLst>
                                    <p:cond delay="0"/>
                                  </p:stCondLst>
                                  <p:childTnLst>
                                    <p:set>
                                      <p:cBhvr>
                                        <p:cTn id="45" dur="1" fill="hold">
                                          <p:stCondLst>
                                            <p:cond delay="0"/>
                                          </p:stCondLst>
                                        </p:cTn>
                                        <p:tgtEl>
                                          <p:spTgt spid="55"/>
                                        </p:tgtEl>
                                        <p:attrNameLst>
                                          <p:attrName>style.visibility</p:attrName>
                                        </p:attrNameLst>
                                      </p:cBhvr>
                                      <p:to>
                                        <p:strVal val="visible"/>
                                      </p:to>
                                    </p:set>
                                    <p:anim calcmode="lin" valueType="num">
                                      <p:cBhvr>
                                        <p:cTn id="46" dur="500" fill="hold"/>
                                        <p:tgtEl>
                                          <p:spTgt spid="55"/>
                                        </p:tgtEl>
                                        <p:attrNameLst>
                                          <p:attrName>ppt_w</p:attrName>
                                        </p:attrNameLst>
                                      </p:cBhvr>
                                      <p:tavLst>
                                        <p:tav tm="0">
                                          <p:val>
                                            <p:fltVal val="0"/>
                                          </p:val>
                                        </p:tav>
                                        <p:tav tm="100000">
                                          <p:val>
                                            <p:strVal val="#ppt_w"/>
                                          </p:val>
                                        </p:tav>
                                      </p:tavLst>
                                    </p:anim>
                                    <p:anim calcmode="lin" valueType="num">
                                      <p:cBhvr>
                                        <p:cTn id="47" dur="500" fill="hold"/>
                                        <p:tgtEl>
                                          <p:spTgt spid="55"/>
                                        </p:tgtEl>
                                        <p:attrNameLst>
                                          <p:attrName>ppt_h</p:attrName>
                                        </p:attrNameLst>
                                      </p:cBhvr>
                                      <p:tavLst>
                                        <p:tav tm="0">
                                          <p:val>
                                            <p:fltVal val="0"/>
                                          </p:val>
                                        </p:tav>
                                        <p:tav tm="100000">
                                          <p:val>
                                            <p:strVal val="#ppt_h"/>
                                          </p:val>
                                        </p:tav>
                                      </p:tavLst>
                                    </p:anim>
                                    <p:animEffect transition="in" filter="fade">
                                      <p:cBhvr>
                                        <p:cTn id="48" dur="500"/>
                                        <p:tgtEl>
                                          <p:spTgt spid="55"/>
                                        </p:tgtEl>
                                      </p:cBhvr>
                                    </p:animEffect>
                                  </p:childTnLst>
                                </p:cTn>
                              </p:par>
                            </p:childTnLst>
                          </p:cTn>
                        </p:par>
                        <p:par>
                          <p:cTn id="49" fill="hold">
                            <p:stCondLst>
                              <p:cond delay="5750"/>
                            </p:stCondLst>
                            <p:childTnLst>
                              <p:par>
                                <p:cTn id="50" presetID="42" presetClass="entr" presetSubtype="0" fill="hold" nodeType="afterEffect">
                                  <p:stCondLst>
                                    <p:cond delay="0"/>
                                  </p:stCondLst>
                                  <p:childTnLst>
                                    <p:set>
                                      <p:cBhvr>
                                        <p:cTn id="51" dur="1" fill="hold">
                                          <p:stCondLst>
                                            <p:cond delay="0"/>
                                          </p:stCondLst>
                                        </p:cTn>
                                        <p:tgtEl>
                                          <p:spTgt spid="23"/>
                                        </p:tgtEl>
                                        <p:attrNameLst>
                                          <p:attrName>style.visibility</p:attrName>
                                        </p:attrNameLst>
                                      </p:cBhvr>
                                      <p:to>
                                        <p:strVal val="visible"/>
                                      </p:to>
                                    </p:set>
                                    <p:animEffect transition="in" filter="fade">
                                      <p:cBhvr>
                                        <p:cTn id="52" dur="1000"/>
                                        <p:tgtEl>
                                          <p:spTgt spid="23"/>
                                        </p:tgtEl>
                                      </p:cBhvr>
                                    </p:animEffect>
                                    <p:anim calcmode="lin" valueType="num">
                                      <p:cBhvr>
                                        <p:cTn id="53" dur="1000" fill="hold"/>
                                        <p:tgtEl>
                                          <p:spTgt spid="23"/>
                                        </p:tgtEl>
                                        <p:attrNameLst>
                                          <p:attrName>ppt_x</p:attrName>
                                        </p:attrNameLst>
                                      </p:cBhvr>
                                      <p:tavLst>
                                        <p:tav tm="0">
                                          <p:val>
                                            <p:strVal val="#ppt_x"/>
                                          </p:val>
                                        </p:tav>
                                        <p:tav tm="100000">
                                          <p:val>
                                            <p:strVal val="#ppt_x"/>
                                          </p:val>
                                        </p:tav>
                                      </p:tavLst>
                                    </p:anim>
                                    <p:anim calcmode="lin" valueType="num">
                                      <p:cBhvr>
                                        <p:cTn id="54" dur="1000" fill="hold"/>
                                        <p:tgtEl>
                                          <p:spTgt spid="23"/>
                                        </p:tgtEl>
                                        <p:attrNameLst>
                                          <p:attrName>ppt_y</p:attrName>
                                        </p:attrNameLst>
                                      </p:cBhvr>
                                      <p:tavLst>
                                        <p:tav tm="0">
                                          <p:val>
                                            <p:strVal val="#ppt_y+.1"/>
                                          </p:val>
                                        </p:tav>
                                        <p:tav tm="100000">
                                          <p:val>
                                            <p:strVal val="#ppt_y"/>
                                          </p:val>
                                        </p:tav>
                                      </p:tavLst>
                                    </p:anim>
                                  </p:childTnLst>
                                </p:cTn>
                              </p:par>
                            </p:childTnLst>
                          </p:cTn>
                        </p:par>
                        <p:par>
                          <p:cTn id="55" fill="hold">
                            <p:stCondLst>
                              <p:cond delay="6750"/>
                            </p:stCondLst>
                            <p:childTnLst>
                              <p:par>
                                <p:cTn id="56" presetID="47" presetClass="entr" presetSubtype="0" fill="hold" grpId="0" nodeType="afterEffect">
                                  <p:stCondLst>
                                    <p:cond delay="0"/>
                                  </p:stCondLst>
                                  <p:childTnLst>
                                    <p:set>
                                      <p:cBhvr>
                                        <p:cTn id="57" dur="1" fill="hold">
                                          <p:stCondLst>
                                            <p:cond delay="0"/>
                                          </p:stCondLst>
                                        </p:cTn>
                                        <p:tgtEl>
                                          <p:spTgt spid="21"/>
                                        </p:tgtEl>
                                        <p:attrNameLst>
                                          <p:attrName>style.visibility</p:attrName>
                                        </p:attrNameLst>
                                      </p:cBhvr>
                                      <p:to>
                                        <p:strVal val="visible"/>
                                      </p:to>
                                    </p:set>
                                    <p:animEffect transition="in" filter="fade">
                                      <p:cBhvr>
                                        <p:cTn id="58" dur="1000"/>
                                        <p:tgtEl>
                                          <p:spTgt spid="21"/>
                                        </p:tgtEl>
                                      </p:cBhvr>
                                    </p:animEffect>
                                    <p:anim calcmode="lin" valueType="num">
                                      <p:cBhvr>
                                        <p:cTn id="59" dur="1000" fill="hold"/>
                                        <p:tgtEl>
                                          <p:spTgt spid="21"/>
                                        </p:tgtEl>
                                        <p:attrNameLst>
                                          <p:attrName>ppt_x</p:attrName>
                                        </p:attrNameLst>
                                      </p:cBhvr>
                                      <p:tavLst>
                                        <p:tav tm="0">
                                          <p:val>
                                            <p:strVal val="#ppt_x"/>
                                          </p:val>
                                        </p:tav>
                                        <p:tav tm="100000">
                                          <p:val>
                                            <p:strVal val="#ppt_x"/>
                                          </p:val>
                                        </p:tav>
                                      </p:tavLst>
                                    </p:anim>
                                    <p:anim calcmode="lin" valueType="num">
                                      <p:cBhvr>
                                        <p:cTn id="60" dur="1000" fill="hold"/>
                                        <p:tgtEl>
                                          <p:spTgt spid="21"/>
                                        </p:tgtEl>
                                        <p:attrNameLst>
                                          <p:attrName>ppt_y</p:attrName>
                                        </p:attrNameLst>
                                      </p:cBhvr>
                                      <p:tavLst>
                                        <p:tav tm="0">
                                          <p:val>
                                            <p:strVal val="#ppt_y-.1"/>
                                          </p:val>
                                        </p:tav>
                                        <p:tav tm="100000">
                                          <p:val>
                                            <p:strVal val="#ppt_y"/>
                                          </p:val>
                                        </p:tav>
                                      </p:tavLst>
                                    </p:anim>
                                  </p:childTnLst>
                                </p:cTn>
                              </p:par>
                            </p:childTnLst>
                          </p:cTn>
                        </p:par>
                        <p:par>
                          <p:cTn id="61" fill="hold">
                            <p:stCondLst>
                              <p:cond delay="7750"/>
                            </p:stCondLst>
                            <p:childTnLst>
                              <p:par>
                                <p:cTn id="62" presetID="22" presetClass="entr" presetSubtype="1" fill="hold" grpId="0" nodeType="afterEffect">
                                  <p:stCondLst>
                                    <p:cond delay="0"/>
                                  </p:stCondLst>
                                  <p:childTnLst>
                                    <p:set>
                                      <p:cBhvr>
                                        <p:cTn id="63" dur="1" fill="hold">
                                          <p:stCondLst>
                                            <p:cond delay="0"/>
                                          </p:stCondLst>
                                        </p:cTn>
                                        <p:tgtEl>
                                          <p:spTgt spid="22"/>
                                        </p:tgtEl>
                                        <p:attrNameLst>
                                          <p:attrName>style.visibility</p:attrName>
                                        </p:attrNameLst>
                                      </p:cBhvr>
                                      <p:to>
                                        <p:strVal val="visible"/>
                                      </p:to>
                                    </p:set>
                                    <p:animEffect transition="in" filter="wipe(up)">
                                      <p:cBhvr>
                                        <p:cTn id="64" dur="500"/>
                                        <p:tgtEl>
                                          <p:spTgt spid="22"/>
                                        </p:tgtEl>
                                      </p:cBhvr>
                                    </p:animEffect>
                                  </p:childTnLst>
                                </p:cTn>
                              </p:par>
                            </p:childTnLst>
                          </p:cTn>
                        </p:par>
                        <p:par>
                          <p:cTn id="65" fill="hold">
                            <p:stCondLst>
                              <p:cond delay="8250"/>
                            </p:stCondLst>
                            <p:childTnLst>
                              <p:par>
                                <p:cTn id="66" presetID="2" presetClass="entr" presetSubtype="8" fill="hold" grpId="0" nodeType="afterEffect">
                                  <p:stCondLst>
                                    <p:cond delay="0"/>
                                  </p:stCondLst>
                                  <p:childTnLst>
                                    <p:set>
                                      <p:cBhvr>
                                        <p:cTn id="67" dur="1" fill="hold">
                                          <p:stCondLst>
                                            <p:cond delay="0"/>
                                          </p:stCondLst>
                                        </p:cTn>
                                        <p:tgtEl>
                                          <p:spTgt spid="28"/>
                                        </p:tgtEl>
                                        <p:attrNameLst>
                                          <p:attrName>style.visibility</p:attrName>
                                        </p:attrNameLst>
                                      </p:cBhvr>
                                      <p:to>
                                        <p:strVal val="visible"/>
                                      </p:to>
                                    </p:set>
                                    <p:anim calcmode="lin" valueType="num">
                                      <p:cBhvr additive="base">
                                        <p:cTn id="68" dur="500" fill="hold"/>
                                        <p:tgtEl>
                                          <p:spTgt spid="28"/>
                                        </p:tgtEl>
                                        <p:attrNameLst>
                                          <p:attrName>ppt_x</p:attrName>
                                        </p:attrNameLst>
                                      </p:cBhvr>
                                      <p:tavLst>
                                        <p:tav tm="0">
                                          <p:val>
                                            <p:strVal val="0-#ppt_w/2"/>
                                          </p:val>
                                        </p:tav>
                                        <p:tav tm="100000">
                                          <p:val>
                                            <p:strVal val="#ppt_x"/>
                                          </p:val>
                                        </p:tav>
                                      </p:tavLst>
                                    </p:anim>
                                    <p:anim calcmode="lin" valueType="num">
                                      <p:cBhvr additive="base">
                                        <p:cTn id="69" dur="500" fill="hold"/>
                                        <p:tgtEl>
                                          <p:spTgt spid="28"/>
                                        </p:tgtEl>
                                        <p:attrNameLst>
                                          <p:attrName>ppt_y</p:attrName>
                                        </p:attrNameLst>
                                      </p:cBhvr>
                                      <p:tavLst>
                                        <p:tav tm="0">
                                          <p:val>
                                            <p:strVal val="#ppt_y"/>
                                          </p:val>
                                        </p:tav>
                                        <p:tav tm="100000">
                                          <p:val>
                                            <p:strVal val="#ppt_y"/>
                                          </p:val>
                                        </p:tav>
                                      </p:tavLst>
                                    </p:anim>
                                  </p:childTnLst>
                                </p:cTn>
                              </p:par>
                            </p:childTnLst>
                          </p:cTn>
                        </p:par>
                        <p:par>
                          <p:cTn id="70" fill="hold">
                            <p:stCondLst>
                              <p:cond delay="8750"/>
                            </p:stCondLst>
                            <p:childTnLst>
                              <p:par>
                                <p:cTn id="71" presetID="53" presetClass="entr" presetSubtype="0" fill="hold" grpId="0" nodeType="afterEffect">
                                  <p:stCondLst>
                                    <p:cond delay="0"/>
                                  </p:stCondLst>
                                  <p:childTnLst>
                                    <p:set>
                                      <p:cBhvr>
                                        <p:cTn id="72" dur="1" fill="hold">
                                          <p:stCondLst>
                                            <p:cond delay="0"/>
                                          </p:stCondLst>
                                        </p:cTn>
                                        <p:tgtEl>
                                          <p:spTgt spid="56"/>
                                        </p:tgtEl>
                                        <p:attrNameLst>
                                          <p:attrName>style.visibility</p:attrName>
                                        </p:attrNameLst>
                                      </p:cBhvr>
                                      <p:to>
                                        <p:strVal val="visible"/>
                                      </p:to>
                                    </p:set>
                                    <p:anim calcmode="lin" valueType="num">
                                      <p:cBhvr>
                                        <p:cTn id="73" dur="500" fill="hold"/>
                                        <p:tgtEl>
                                          <p:spTgt spid="56"/>
                                        </p:tgtEl>
                                        <p:attrNameLst>
                                          <p:attrName>ppt_w</p:attrName>
                                        </p:attrNameLst>
                                      </p:cBhvr>
                                      <p:tavLst>
                                        <p:tav tm="0">
                                          <p:val>
                                            <p:fltVal val="0"/>
                                          </p:val>
                                        </p:tav>
                                        <p:tav tm="100000">
                                          <p:val>
                                            <p:strVal val="#ppt_w"/>
                                          </p:val>
                                        </p:tav>
                                      </p:tavLst>
                                    </p:anim>
                                    <p:anim calcmode="lin" valueType="num">
                                      <p:cBhvr>
                                        <p:cTn id="74" dur="500" fill="hold"/>
                                        <p:tgtEl>
                                          <p:spTgt spid="56"/>
                                        </p:tgtEl>
                                        <p:attrNameLst>
                                          <p:attrName>ppt_h</p:attrName>
                                        </p:attrNameLst>
                                      </p:cBhvr>
                                      <p:tavLst>
                                        <p:tav tm="0">
                                          <p:val>
                                            <p:fltVal val="0"/>
                                          </p:val>
                                        </p:tav>
                                        <p:tav tm="100000">
                                          <p:val>
                                            <p:strVal val="#ppt_h"/>
                                          </p:val>
                                        </p:tav>
                                      </p:tavLst>
                                    </p:anim>
                                    <p:animEffect transition="in" filter="fade">
                                      <p:cBhvr>
                                        <p:cTn id="75" dur="500"/>
                                        <p:tgtEl>
                                          <p:spTgt spid="56"/>
                                        </p:tgtEl>
                                      </p:cBhvr>
                                    </p:animEffect>
                                  </p:childTnLst>
                                </p:cTn>
                              </p:par>
                            </p:childTnLst>
                          </p:cTn>
                        </p:par>
                        <p:par>
                          <p:cTn id="76" fill="hold">
                            <p:stCondLst>
                              <p:cond delay="9250"/>
                            </p:stCondLst>
                            <p:childTnLst>
                              <p:par>
                                <p:cTn id="77" presetID="42" presetClass="entr" presetSubtype="0" fill="hold" nodeType="afterEffect">
                                  <p:stCondLst>
                                    <p:cond delay="0"/>
                                  </p:stCondLst>
                                  <p:childTnLst>
                                    <p:set>
                                      <p:cBhvr>
                                        <p:cTn id="78" dur="1" fill="hold">
                                          <p:stCondLst>
                                            <p:cond delay="0"/>
                                          </p:stCondLst>
                                        </p:cTn>
                                        <p:tgtEl>
                                          <p:spTgt spid="31"/>
                                        </p:tgtEl>
                                        <p:attrNameLst>
                                          <p:attrName>style.visibility</p:attrName>
                                        </p:attrNameLst>
                                      </p:cBhvr>
                                      <p:to>
                                        <p:strVal val="visible"/>
                                      </p:to>
                                    </p:set>
                                    <p:animEffect transition="in" filter="fade">
                                      <p:cBhvr>
                                        <p:cTn id="79" dur="1000"/>
                                        <p:tgtEl>
                                          <p:spTgt spid="31"/>
                                        </p:tgtEl>
                                      </p:cBhvr>
                                    </p:animEffect>
                                    <p:anim calcmode="lin" valueType="num">
                                      <p:cBhvr>
                                        <p:cTn id="80" dur="1000" fill="hold"/>
                                        <p:tgtEl>
                                          <p:spTgt spid="31"/>
                                        </p:tgtEl>
                                        <p:attrNameLst>
                                          <p:attrName>ppt_x</p:attrName>
                                        </p:attrNameLst>
                                      </p:cBhvr>
                                      <p:tavLst>
                                        <p:tav tm="0">
                                          <p:val>
                                            <p:strVal val="#ppt_x"/>
                                          </p:val>
                                        </p:tav>
                                        <p:tav tm="100000">
                                          <p:val>
                                            <p:strVal val="#ppt_x"/>
                                          </p:val>
                                        </p:tav>
                                      </p:tavLst>
                                    </p:anim>
                                    <p:anim calcmode="lin" valueType="num">
                                      <p:cBhvr>
                                        <p:cTn id="81" dur="1000" fill="hold"/>
                                        <p:tgtEl>
                                          <p:spTgt spid="31"/>
                                        </p:tgtEl>
                                        <p:attrNameLst>
                                          <p:attrName>ppt_y</p:attrName>
                                        </p:attrNameLst>
                                      </p:cBhvr>
                                      <p:tavLst>
                                        <p:tav tm="0">
                                          <p:val>
                                            <p:strVal val="#ppt_y+.1"/>
                                          </p:val>
                                        </p:tav>
                                        <p:tav tm="100000">
                                          <p:val>
                                            <p:strVal val="#ppt_y"/>
                                          </p:val>
                                        </p:tav>
                                      </p:tavLst>
                                    </p:anim>
                                  </p:childTnLst>
                                </p:cTn>
                              </p:par>
                            </p:childTnLst>
                          </p:cTn>
                        </p:par>
                        <p:par>
                          <p:cTn id="82" fill="hold">
                            <p:stCondLst>
                              <p:cond delay="10250"/>
                            </p:stCondLst>
                            <p:childTnLst>
                              <p:par>
                                <p:cTn id="83" presetID="47" presetClass="entr" presetSubtype="0" fill="hold" grpId="0" nodeType="afterEffect">
                                  <p:stCondLst>
                                    <p:cond delay="0"/>
                                  </p:stCondLst>
                                  <p:childTnLst>
                                    <p:set>
                                      <p:cBhvr>
                                        <p:cTn id="84" dur="1" fill="hold">
                                          <p:stCondLst>
                                            <p:cond delay="0"/>
                                          </p:stCondLst>
                                        </p:cTn>
                                        <p:tgtEl>
                                          <p:spTgt spid="29"/>
                                        </p:tgtEl>
                                        <p:attrNameLst>
                                          <p:attrName>style.visibility</p:attrName>
                                        </p:attrNameLst>
                                      </p:cBhvr>
                                      <p:to>
                                        <p:strVal val="visible"/>
                                      </p:to>
                                    </p:set>
                                    <p:animEffect transition="in" filter="fade">
                                      <p:cBhvr>
                                        <p:cTn id="85" dur="1000"/>
                                        <p:tgtEl>
                                          <p:spTgt spid="29"/>
                                        </p:tgtEl>
                                      </p:cBhvr>
                                    </p:animEffect>
                                    <p:anim calcmode="lin" valueType="num">
                                      <p:cBhvr>
                                        <p:cTn id="86" dur="1000" fill="hold"/>
                                        <p:tgtEl>
                                          <p:spTgt spid="29"/>
                                        </p:tgtEl>
                                        <p:attrNameLst>
                                          <p:attrName>ppt_x</p:attrName>
                                        </p:attrNameLst>
                                      </p:cBhvr>
                                      <p:tavLst>
                                        <p:tav tm="0">
                                          <p:val>
                                            <p:strVal val="#ppt_x"/>
                                          </p:val>
                                        </p:tav>
                                        <p:tav tm="100000">
                                          <p:val>
                                            <p:strVal val="#ppt_x"/>
                                          </p:val>
                                        </p:tav>
                                      </p:tavLst>
                                    </p:anim>
                                    <p:anim calcmode="lin" valueType="num">
                                      <p:cBhvr>
                                        <p:cTn id="87" dur="1000" fill="hold"/>
                                        <p:tgtEl>
                                          <p:spTgt spid="29"/>
                                        </p:tgtEl>
                                        <p:attrNameLst>
                                          <p:attrName>ppt_y</p:attrName>
                                        </p:attrNameLst>
                                      </p:cBhvr>
                                      <p:tavLst>
                                        <p:tav tm="0">
                                          <p:val>
                                            <p:strVal val="#ppt_y-.1"/>
                                          </p:val>
                                        </p:tav>
                                        <p:tav tm="100000">
                                          <p:val>
                                            <p:strVal val="#ppt_y"/>
                                          </p:val>
                                        </p:tav>
                                      </p:tavLst>
                                    </p:anim>
                                  </p:childTnLst>
                                </p:cTn>
                              </p:par>
                            </p:childTnLst>
                          </p:cTn>
                        </p:par>
                        <p:par>
                          <p:cTn id="88" fill="hold">
                            <p:stCondLst>
                              <p:cond delay="11250"/>
                            </p:stCondLst>
                            <p:childTnLst>
                              <p:par>
                                <p:cTn id="89" presetID="22" presetClass="entr" presetSubtype="1" fill="hold" grpId="0" nodeType="afterEffect">
                                  <p:stCondLst>
                                    <p:cond delay="0"/>
                                  </p:stCondLst>
                                  <p:childTnLst>
                                    <p:set>
                                      <p:cBhvr>
                                        <p:cTn id="90" dur="1" fill="hold">
                                          <p:stCondLst>
                                            <p:cond delay="0"/>
                                          </p:stCondLst>
                                        </p:cTn>
                                        <p:tgtEl>
                                          <p:spTgt spid="30"/>
                                        </p:tgtEl>
                                        <p:attrNameLst>
                                          <p:attrName>style.visibility</p:attrName>
                                        </p:attrNameLst>
                                      </p:cBhvr>
                                      <p:to>
                                        <p:strVal val="visible"/>
                                      </p:to>
                                    </p:set>
                                    <p:animEffect transition="in" filter="wipe(up)">
                                      <p:cBhvr>
                                        <p:cTn id="91" dur="5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7" grpId="0"/>
      <p:bldP spid="19" grpId="0" animBg="1"/>
      <p:bldP spid="21" grpId="0" animBg="1"/>
      <p:bldP spid="22" grpId="0"/>
      <p:bldP spid="28" grpId="0" animBg="1"/>
      <p:bldP spid="29" grpId="0" animBg="1"/>
      <p:bldP spid="30" grpId="0"/>
      <p:bldP spid="53" grpId="0" animBg="1"/>
      <p:bldP spid="54" grpId="0" animBg="1"/>
      <p:bldP spid="55" grpId="0" animBg="1"/>
      <p:bldP spid="56"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1565</TotalTime>
  <Words>1342</Words>
  <Application>Microsoft Office PowerPoint</Application>
  <PresentationFormat>Widescreen</PresentationFormat>
  <Paragraphs>67</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FontAwesome</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339</cp:revision>
  <dcterms:created xsi:type="dcterms:W3CDTF">2016-09-28T22:08:47Z</dcterms:created>
  <dcterms:modified xsi:type="dcterms:W3CDTF">2018-02-24T23:10:30Z</dcterms:modified>
</cp:coreProperties>
</file>