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5341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54545"/>
                </a:solidFill>
                <a:latin typeface="Bernard MT Condensed" panose="02050806060905020404" pitchFamily="18" charset="0"/>
              </a:rPr>
              <a:t>71%</a:t>
            </a:r>
            <a:endParaRPr lang="en-US" sz="400" dirty="0">
              <a:solidFill>
                <a:srgbClr val="454545"/>
              </a:solidFill>
              <a:latin typeface="Bernard MT Condensed" panose="02050806060905020404" pitchFamily="18" charset="0"/>
            </a:endParaRPr>
          </a:p>
          <a:p>
            <a:pPr algn="ctr" defTabSz="1219170">
              <a:spcBef>
                <a:spcPct val="20000"/>
              </a:spcBef>
              <a:defRPr/>
            </a:pPr>
            <a:r>
              <a:rPr lang="en-US" sz="1000" dirty="0">
                <a:solidFill>
                  <a:srgbClr val="454545"/>
                </a:solidFill>
                <a:latin typeface="Bernard MT Condensed" panose="02050806060905020404" pitchFamily="18" charset="0"/>
              </a:rPr>
              <a:t>LOREM IPSUM</a:t>
            </a:r>
            <a:endParaRPr lang="en-US" sz="1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36B8E3"/>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rgbClr val="454545"/>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useBgFill="1">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54545"/>
                </a:solidFill>
                <a:latin typeface="Bernard MT Condensed" panose="02050806060905020404" pitchFamily="18" charset="0"/>
              </a:rPr>
              <a:t>57%</a:t>
            </a:r>
            <a:endParaRPr lang="en-US" sz="400" dirty="0">
              <a:solidFill>
                <a:srgbClr val="454545"/>
              </a:solidFill>
              <a:latin typeface="Bernard MT Condensed" panose="02050806060905020404" pitchFamily="18" charset="0"/>
            </a:endParaRPr>
          </a:p>
          <a:p>
            <a:pPr algn="ctr" defTabSz="1219170">
              <a:spcBef>
                <a:spcPct val="20000"/>
              </a:spcBef>
              <a:defRPr/>
            </a:pPr>
            <a:r>
              <a:rPr lang="en-US" sz="1000" dirty="0">
                <a:solidFill>
                  <a:srgbClr val="454545"/>
                </a:solidFill>
                <a:latin typeface="Bernard MT Condensed" panose="02050806060905020404" pitchFamily="18" charset="0"/>
              </a:rPr>
              <a:t>LOREM IPSUM</a:t>
            </a:r>
            <a:endParaRPr lang="en-US" sz="1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solidFill>
            <a:schemeClr val="bg1">
              <a:lumMod val="8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157EBF"/>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54545"/>
              </a:solidFill>
            </a:endParaRPr>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rgbClr val="454545"/>
                </a:solidFill>
                <a:latin typeface="Bernard MT Condensed" panose="02050806060905020404" pitchFamily="18" charset="0"/>
              </a:rPr>
              <a:t>VS</a:t>
            </a:r>
            <a:endParaRPr lang="en-US" sz="400" dirty="0">
              <a:solidFill>
                <a:srgbClr val="454545"/>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a:t>
            </a:r>
            <a:r>
              <a:rPr lang="en-US" sz="1500" dirty="0">
                <a:solidFill>
                  <a:srgbClr val="454545"/>
                </a:solidFill>
                <a:latin typeface="Bernard MT Condensed" panose="02050806060905020404" pitchFamily="18" charset="0"/>
              </a:rPr>
              <a:t>02</a:t>
            </a:r>
          </a:p>
        </p:txBody>
      </p:sp>
      <p:pic>
        <p:nvPicPr>
          <p:cNvPr id="60" name="Picture 59">
            <a:hlinkClick r:id="rId2"/>
            <a:extLst>
              <a:ext uri="{FF2B5EF4-FFF2-40B4-BE49-F238E27FC236}">
                <a16:creationId xmlns:a16="http://schemas.microsoft.com/office/drawing/2014/main" id="{28DE0E3F-B4A8-447A-8C4F-98B644237C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1710</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2019-10-01T20:22:37Z</dcterms:modified>
</cp:coreProperties>
</file>