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330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805CE6C-0460-4D17-AFD6-20711D134729}"/>
              </a:ext>
            </a:extLst>
          </p:cNvPr>
          <p:cNvSpPr/>
          <p:nvPr/>
        </p:nvSpPr>
        <p:spPr>
          <a:xfrm rot="18892188">
            <a:off x="5472217"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8AC7BE0-BB17-4217-B7D6-6FB2DC39B56B}"/>
              </a:ext>
            </a:extLst>
          </p:cNvPr>
          <p:cNvSpPr/>
          <p:nvPr/>
        </p:nvSpPr>
        <p:spPr>
          <a:xfrm rot="18892188">
            <a:off x="6445657" y="3758294"/>
            <a:ext cx="6885420" cy="337922"/>
          </a:xfrm>
          <a:custGeom>
            <a:avLst/>
            <a:gdLst>
              <a:gd name="connsiteX0" fmla="*/ 6885420 w 6885420"/>
              <a:gd name="connsiteY0" fmla="*/ 0 h 337922"/>
              <a:gd name="connsiteX1" fmla="*/ 6545959 w 6885420"/>
              <a:gd name="connsiteY1" fmla="*/ 337922 h 337922"/>
              <a:gd name="connsiteX2" fmla="*/ 0 w 6885420"/>
              <a:gd name="connsiteY2" fmla="*/ 337922 h 337922"/>
              <a:gd name="connsiteX3" fmla="*/ 339462 w 6885420"/>
              <a:gd name="connsiteY3" fmla="*/ 0 h 337922"/>
            </a:gdLst>
            <a:ahLst/>
            <a:cxnLst>
              <a:cxn ang="0">
                <a:pos x="connsiteX0" y="connsiteY0"/>
              </a:cxn>
              <a:cxn ang="0">
                <a:pos x="connsiteX1" y="connsiteY1"/>
              </a:cxn>
              <a:cxn ang="0">
                <a:pos x="connsiteX2" y="connsiteY2"/>
              </a:cxn>
              <a:cxn ang="0">
                <a:pos x="connsiteX3" y="connsiteY3"/>
              </a:cxn>
            </a:cxnLst>
            <a:rect l="l" t="t" r="r" b="b"/>
            <a:pathLst>
              <a:path w="6885420" h="337922">
                <a:moveTo>
                  <a:pt x="6885420" y="0"/>
                </a:moveTo>
                <a:lnTo>
                  <a:pt x="6545959" y="337922"/>
                </a:lnTo>
                <a:lnTo>
                  <a:pt x="0" y="337922"/>
                </a:lnTo>
                <a:lnTo>
                  <a:pt x="339462" y="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F6FC35F3-3A00-4A10-8FF3-5F6EF38F1B45}"/>
              </a:ext>
            </a:extLst>
          </p:cNvPr>
          <p:cNvSpPr/>
          <p:nvPr/>
        </p:nvSpPr>
        <p:spPr>
          <a:xfrm rot="18892188">
            <a:off x="5581416" y="3515235"/>
            <a:ext cx="6821670" cy="496065"/>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4CB8179-BE3C-4D5D-891C-B4BD6AAF7E77}"/>
              </a:ext>
            </a:extLst>
          </p:cNvPr>
          <p:cNvSpPr/>
          <p:nvPr/>
        </p:nvSpPr>
        <p:spPr>
          <a:xfrm rot="18892188">
            <a:off x="11069606" y="2475693"/>
            <a:ext cx="1390470" cy="163338"/>
          </a:xfrm>
          <a:custGeom>
            <a:avLst/>
            <a:gdLst>
              <a:gd name="connsiteX0" fmla="*/ 1390470 w 1390470"/>
              <a:gd name="connsiteY0" fmla="*/ 0 h 163338"/>
              <a:gd name="connsiteX1" fmla="*/ 1226387 w 1390470"/>
              <a:gd name="connsiteY1" fmla="*/ 163338 h 163338"/>
              <a:gd name="connsiteX2" fmla="*/ 0 w 1390470"/>
              <a:gd name="connsiteY2" fmla="*/ 163338 h 163338"/>
              <a:gd name="connsiteX3" fmla="*/ 164082 w 1390470"/>
              <a:gd name="connsiteY3" fmla="*/ 0 h 163338"/>
            </a:gdLst>
            <a:ahLst/>
            <a:cxnLst>
              <a:cxn ang="0">
                <a:pos x="connsiteX0" y="connsiteY0"/>
              </a:cxn>
              <a:cxn ang="0">
                <a:pos x="connsiteX1" y="connsiteY1"/>
              </a:cxn>
              <a:cxn ang="0">
                <a:pos x="connsiteX2" y="connsiteY2"/>
              </a:cxn>
              <a:cxn ang="0">
                <a:pos x="connsiteX3" y="connsiteY3"/>
              </a:cxn>
            </a:cxnLst>
            <a:rect l="l" t="t" r="r" b="b"/>
            <a:pathLst>
              <a:path w="1390470" h="163338">
                <a:moveTo>
                  <a:pt x="1390470" y="0"/>
                </a:moveTo>
                <a:lnTo>
                  <a:pt x="1226387" y="163338"/>
                </a:lnTo>
                <a:lnTo>
                  <a:pt x="0" y="163338"/>
                </a:lnTo>
                <a:lnTo>
                  <a:pt x="164082" y="0"/>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FDEB414E-4AC6-4BFB-A1B1-4DD788735A74}"/>
              </a:ext>
            </a:extLst>
          </p:cNvPr>
          <p:cNvSpPr/>
          <p:nvPr/>
        </p:nvSpPr>
        <p:spPr>
          <a:xfrm rot="18892188">
            <a:off x="9422052" y="2572135"/>
            <a:ext cx="2521102" cy="163338"/>
          </a:xfrm>
          <a:custGeom>
            <a:avLst/>
            <a:gdLst>
              <a:gd name="connsiteX0" fmla="*/ 2521102 w 2521102"/>
              <a:gd name="connsiteY0" fmla="*/ 0 h 163338"/>
              <a:gd name="connsiteX1" fmla="*/ 2357021 w 2521102"/>
              <a:gd name="connsiteY1" fmla="*/ 163338 h 163338"/>
              <a:gd name="connsiteX2" fmla="*/ 0 w 2521102"/>
              <a:gd name="connsiteY2" fmla="*/ 163338 h 163338"/>
              <a:gd name="connsiteX3" fmla="*/ 164081 w 2521102"/>
              <a:gd name="connsiteY3" fmla="*/ 0 h 163338"/>
            </a:gdLst>
            <a:ahLst/>
            <a:cxnLst>
              <a:cxn ang="0">
                <a:pos x="connsiteX0" y="connsiteY0"/>
              </a:cxn>
              <a:cxn ang="0">
                <a:pos x="connsiteX1" y="connsiteY1"/>
              </a:cxn>
              <a:cxn ang="0">
                <a:pos x="connsiteX2" y="connsiteY2"/>
              </a:cxn>
              <a:cxn ang="0">
                <a:pos x="connsiteX3" y="connsiteY3"/>
              </a:cxn>
            </a:cxnLst>
            <a:rect l="l" t="t" r="r" b="b"/>
            <a:pathLst>
              <a:path w="2521102" h="163338">
                <a:moveTo>
                  <a:pt x="2521102" y="0"/>
                </a:moveTo>
                <a:lnTo>
                  <a:pt x="2357021" y="163338"/>
                </a:lnTo>
                <a:lnTo>
                  <a:pt x="0" y="163338"/>
                </a:lnTo>
                <a:lnTo>
                  <a:pt x="164081" y="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FC91A34D-819A-42C5-B55C-5A5EC25DD06A}"/>
              </a:ext>
            </a:extLst>
          </p:cNvPr>
          <p:cNvSpPr>
            <a:spLocks noChangeAspect="1"/>
          </p:cNvSpPr>
          <p:nvPr/>
        </p:nvSpPr>
        <p:spPr>
          <a:xfrm rot="2700000">
            <a:off x="7692982" y="2135843"/>
            <a:ext cx="1828800" cy="1828800"/>
          </a:xfrm>
          <a:prstGeom prst="rect">
            <a:avLst/>
          </a:prstGeom>
          <a:blipFill dpi="0" rotWithShape="0">
            <a:blip r:embed="rId2"/>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7C7A633-61C8-473A-8008-542BC594043B}"/>
              </a:ext>
            </a:extLst>
          </p:cNvPr>
          <p:cNvSpPr>
            <a:spLocks noChangeAspect="1"/>
          </p:cNvSpPr>
          <p:nvPr/>
        </p:nvSpPr>
        <p:spPr>
          <a:xfrm rot="2700000">
            <a:off x="9764353" y="3147513"/>
            <a:ext cx="1645920" cy="1645920"/>
          </a:xfrm>
          <a:prstGeom prst="rect">
            <a:avLst/>
          </a:prstGeom>
          <a:blipFill dpi="0" rotWithShape="0">
            <a:blip r:embed="rId3"/>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7029B80-3DF9-4289-BD83-D9FDF2850E78}"/>
              </a:ext>
            </a:extLst>
          </p:cNvPr>
          <p:cNvSpPr>
            <a:spLocks noChangeAspect="1"/>
          </p:cNvSpPr>
          <p:nvPr/>
        </p:nvSpPr>
        <p:spPr>
          <a:xfrm rot="2700000">
            <a:off x="8494282" y="4413998"/>
            <a:ext cx="1645920" cy="1645920"/>
          </a:xfrm>
          <a:prstGeom prst="rect">
            <a:avLst/>
          </a:prstGeom>
          <a:blipFill dpi="0" rotWithShape="0">
            <a:blip r:embed="rId4"/>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800C27D-50E0-49D0-A5E9-EBB8E1439D5F}"/>
              </a:ext>
            </a:extLst>
          </p:cNvPr>
          <p:cNvSpPr txBox="1"/>
          <p:nvPr/>
        </p:nvSpPr>
        <p:spPr>
          <a:xfrm>
            <a:off x="940004" y="1827826"/>
            <a:ext cx="4622514"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A9124122-C84C-4604-AC8E-D0908790F3D3}"/>
              </a:ext>
            </a:extLst>
          </p:cNvPr>
          <p:cNvSpPr txBox="1"/>
          <p:nvPr/>
        </p:nvSpPr>
        <p:spPr>
          <a:xfrm>
            <a:off x="1066800" y="3446369"/>
            <a:ext cx="4356018" cy="2616101"/>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a:t>
            </a:r>
          </a:p>
        </p:txBody>
      </p:sp>
      <p:pic>
        <p:nvPicPr>
          <p:cNvPr id="12" name="Picture 11">
            <a:hlinkClick r:id="rId5"/>
            <a:extLst>
              <a:ext uri="{FF2B5EF4-FFF2-40B4-BE49-F238E27FC236}">
                <a16:creationId xmlns:a16="http://schemas.microsoft.com/office/drawing/2014/main" id="{A937A250-537B-4549-BAA9-A59EA222732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7663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18" presetClass="entr" presetSubtype="12"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strips(downLeft)">
                                      <p:cBhvr>
                                        <p:cTn id="35" dur="1000"/>
                                        <p:tgtEl>
                                          <p:spTgt spid="13"/>
                                        </p:tgtEl>
                                      </p:cBhvr>
                                    </p:animEffect>
                                  </p:childTnLst>
                                </p:cTn>
                              </p:par>
                              <p:par>
                                <p:cTn id="36" presetID="18" presetClass="entr" presetSubtype="3"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Right)">
                                      <p:cBhvr>
                                        <p:cTn id="38" dur="1000"/>
                                        <p:tgtEl>
                                          <p:spTgt spid="21"/>
                                        </p:tgtEl>
                                      </p:cBhvr>
                                    </p:animEffect>
                                  </p:childTnLst>
                                </p:cTn>
                              </p:par>
                              <p:par>
                                <p:cTn id="39" presetID="18" presetClass="entr" presetSubtype="3"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strips(upRight)">
                                      <p:cBhvr>
                                        <p:cTn id="41" dur="1000"/>
                                        <p:tgtEl>
                                          <p:spTgt spid="17"/>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strips(downLeft)">
                                      <p:cBhvr>
                                        <p:cTn id="44" dur="1000"/>
                                        <p:tgtEl>
                                          <p:spTgt spid="29"/>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strips(downLeft)">
                                      <p:cBhvr>
                                        <p:cTn id="47" dur="1000"/>
                                        <p:tgtEl>
                                          <p:spTgt spid="25"/>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p:cTn id="51" dur="500" fill="hold"/>
                                        <p:tgtEl>
                                          <p:spTgt spid="2"/>
                                        </p:tgtEl>
                                        <p:attrNameLst>
                                          <p:attrName>ppt_w</p:attrName>
                                        </p:attrNameLst>
                                      </p:cBhvr>
                                      <p:tavLst>
                                        <p:tav tm="0">
                                          <p:val>
                                            <p:fltVal val="0"/>
                                          </p:val>
                                        </p:tav>
                                        <p:tav tm="100000">
                                          <p:val>
                                            <p:strVal val="#ppt_w"/>
                                          </p:val>
                                        </p:tav>
                                      </p:tavLst>
                                    </p:anim>
                                    <p:anim calcmode="lin" valueType="num">
                                      <p:cBhvr>
                                        <p:cTn id="52" dur="500" fill="hold"/>
                                        <p:tgtEl>
                                          <p:spTgt spid="2"/>
                                        </p:tgtEl>
                                        <p:attrNameLst>
                                          <p:attrName>ppt_h</p:attrName>
                                        </p:attrNameLst>
                                      </p:cBhvr>
                                      <p:tavLst>
                                        <p:tav tm="0">
                                          <p:val>
                                            <p:fltVal val="0"/>
                                          </p:val>
                                        </p:tav>
                                        <p:tav tm="100000">
                                          <p:val>
                                            <p:strVal val="#ppt_h"/>
                                          </p:val>
                                        </p:tav>
                                      </p:tavLst>
                                    </p:anim>
                                    <p:animEffect transition="in" filter="fade">
                                      <p:cBhvr>
                                        <p:cTn id="53" dur="500"/>
                                        <p:tgtEl>
                                          <p:spTgt spid="2"/>
                                        </p:tgtEl>
                                      </p:cBhvr>
                                    </p:animEffect>
                                    <p:anim calcmode="lin" valueType="num">
                                      <p:cBhvr>
                                        <p:cTn id="54" dur="500" fill="hold"/>
                                        <p:tgtEl>
                                          <p:spTgt spid="2"/>
                                        </p:tgtEl>
                                        <p:attrNameLst>
                                          <p:attrName>ppt_x</p:attrName>
                                        </p:attrNameLst>
                                      </p:cBhvr>
                                      <p:tavLst>
                                        <p:tav tm="0">
                                          <p:val>
                                            <p:fltVal val="0.5"/>
                                          </p:val>
                                        </p:tav>
                                        <p:tav tm="100000">
                                          <p:val>
                                            <p:strVal val="#ppt_x"/>
                                          </p:val>
                                        </p:tav>
                                      </p:tavLst>
                                    </p:anim>
                                    <p:anim calcmode="lin" valueType="num">
                                      <p:cBhvr>
                                        <p:cTn id="55" dur="500" fill="hold"/>
                                        <p:tgtEl>
                                          <p:spTgt spid="2"/>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p:cTn id="59" dur="500" fill="hold"/>
                                        <p:tgtEl>
                                          <p:spTgt spid="8"/>
                                        </p:tgtEl>
                                        <p:attrNameLst>
                                          <p:attrName>ppt_w</p:attrName>
                                        </p:attrNameLst>
                                      </p:cBhvr>
                                      <p:tavLst>
                                        <p:tav tm="0">
                                          <p:val>
                                            <p:fltVal val="0"/>
                                          </p:val>
                                        </p:tav>
                                        <p:tav tm="100000">
                                          <p:val>
                                            <p:strVal val="#ppt_w"/>
                                          </p:val>
                                        </p:tav>
                                      </p:tavLst>
                                    </p:anim>
                                    <p:anim calcmode="lin" valueType="num">
                                      <p:cBhvr>
                                        <p:cTn id="60" dur="500" fill="hold"/>
                                        <p:tgtEl>
                                          <p:spTgt spid="8"/>
                                        </p:tgtEl>
                                        <p:attrNameLst>
                                          <p:attrName>ppt_h</p:attrName>
                                        </p:attrNameLst>
                                      </p:cBhvr>
                                      <p:tavLst>
                                        <p:tav tm="0">
                                          <p:val>
                                            <p:fltVal val="0"/>
                                          </p:val>
                                        </p:tav>
                                        <p:tav tm="100000">
                                          <p:val>
                                            <p:strVal val="#ppt_h"/>
                                          </p:val>
                                        </p:tav>
                                      </p:tavLst>
                                    </p:anim>
                                    <p:animEffect transition="in" filter="fade">
                                      <p:cBhvr>
                                        <p:cTn id="61" dur="500"/>
                                        <p:tgtEl>
                                          <p:spTgt spid="8"/>
                                        </p:tgtEl>
                                      </p:cBhvr>
                                    </p:animEffect>
                                    <p:anim calcmode="lin" valueType="num">
                                      <p:cBhvr>
                                        <p:cTn id="62" dur="500" fill="hold"/>
                                        <p:tgtEl>
                                          <p:spTgt spid="8"/>
                                        </p:tgtEl>
                                        <p:attrNameLst>
                                          <p:attrName>ppt_x</p:attrName>
                                        </p:attrNameLst>
                                      </p:cBhvr>
                                      <p:tavLst>
                                        <p:tav tm="0">
                                          <p:val>
                                            <p:fltVal val="0.5"/>
                                          </p:val>
                                        </p:tav>
                                        <p:tav tm="100000">
                                          <p:val>
                                            <p:strVal val="#ppt_x"/>
                                          </p:val>
                                        </p:tav>
                                      </p:tavLst>
                                    </p:anim>
                                    <p:anim calcmode="lin" valueType="num">
                                      <p:cBhvr>
                                        <p:cTn id="63" dur="500" fill="hold"/>
                                        <p:tgtEl>
                                          <p:spTgt spid="8"/>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53" presetClass="entr" presetSubtype="52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p:cTn id="67" dur="500" fill="hold"/>
                                        <p:tgtEl>
                                          <p:spTgt spid="9"/>
                                        </p:tgtEl>
                                        <p:attrNameLst>
                                          <p:attrName>ppt_w</p:attrName>
                                        </p:attrNameLst>
                                      </p:cBhvr>
                                      <p:tavLst>
                                        <p:tav tm="0">
                                          <p:val>
                                            <p:fltVal val="0"/>
                                          </p:val>
                                        </p:tav>
                                        <p:tav tm="100000">
                                          <p:val>
                                            <p:strVal val="#ppt_w"/>
                                          </p:val>
                                        </p:tav>
                                      </p:tavLst>
                                    </p:anim>
                                    <p:anim calcmode="lin" valueType="num">
                                      <p:cBhvr>
                                        <p:cTn id="68" dur="500" fill="hold"/>
                                        <p:tgtEl>
                                          <p:spTgt spid="9"/>
                                        </p:tgtEl>
                                        <p:attrNameLst>
                                          <p:attrName>ppt_h</p:attrName>
                                        </p:attrNameLst>
                                      </p:cBhvr>
                                      <p:tavLst>
                                        <p:tav tm="0">
                                          <p:val>
                                            <p:fltVal val="0"/>
                                          </p:val>
                                        </p:tav>
                                        <p:tav tm="100000">
                                          <p:val>
                                            <p:strVal val="#ppt_h"/>
                                          </p:val>
                                        </p:tav>
                                      </p:tavLst>
                                    </p:anim>
                                    <p:animEffect transition="in" filter="fade">
                                      <p:cBhvr>
                                        <p:cTn id="69" dur="500"/>
                                        <p:tgtEl>
                                          <p:spTgt spid="9"/>
                                        </p:tgtEl>
                                      </p:cBhvr>
                                    </p:animEffect>
                                    <p:anim calcmode="lin" valueType="num">
                                      <p:cBhvr>
                                        <p:cTn id="70" dur="500" fill="hold"/>
                                        <p:tgtEl>
                                          <p:spTgt spid="9"/>
                                        </p:tgtEl>
                                        <p:attrNameLst>
                                          <p:attrName>ppt_x</p:attrName>
                                        </p:attrNameLst>
                                      </p:cBhvr>
                                      <p:tavLst>
                                        <p:tav tm="0">
                                          <p:val>
                                            <p:fltVal val="0.5"/>
                                          </p:val>
                                        </p:tav>
                                        <p:tav tm="100000">
                                          <p:val>
                                            <p:strVal val="#ppt_x"/>
                                          </p:val>
                                        </p:tav>
                                      </p:tavLst>
                                    </p:anim>
                                    <p:anim calcmode="lin" valueType="num">
                                      <p:cBhvr>
                                        <p:cTn id="71"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1" grpId="0" animBg="1"/>
      <p:bldP spid="25" grpId="0" animBg="1"/>
      <p:bldP spid="29" grpId="0" animBg="1"/>
      <p:bldP spid="2" grpId="0" animBg="1"/>
      <p:bldP spid="8" grpId="0" animBg="1"/>
      <p:bldP spid="9" grpId="0" animBg="1"/>
      <p:bldP spid="30" grpId="0"/>
      <p:bldP spid="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1709</TotalTime>
  <Words>1356</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2019-10-01T20:21:16Z</dcterms:modified>
</cp:coreProperties>
</file>