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6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74691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B7FF1F1-A6D5-4728-B2F7-5220744899D0}"/>
              </a:ext>
            </a:extLst>
          </p:cNvPr>
          <p:cNvSpPr/>
          <p:nvPr/>
        </p:nvSpPr>
        <p:spPr>
          <a:xfrm>
            <a:off x="914400" y="990600"/>
            <a:ext cx="3124200" cy="4191000"/>
          </a:xfrm>
          <a:prstGeom prst="rect">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FE2DC2F1-CB20-4E7D-BDE9-46B0567159E6}"/>
              </a:ext>
            </a:extLst>
          </p:cNvPr>
          <p:cNvSpPr/>
          <p:nvPr/>
        </p:nvSpPr>
        <p:spPr>
          <a:xfrm>
            <a:off x="853440" y="1066800"/>
            <a:ext cx="3124200" cy="4191000"/>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05E3CE0B-E094-49F7-A621-9B96A3C3E268}"/>
              </a:ext>
            </a:extLst>
          </p:cNvPr>
          <p:cNvSpPr/>
          <p:nvPr/>
        </p:nvSpPr>
        <p:spPr>
          <a:xfrm>
            <a:off x="1495495" y="4983480"/>
            <a:ext cx="1828800" cy="274320"/>
          </a:xfrm>
          <a:prstGeom prst="rect">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D9596E2C-4E44-4E08-89BD-05DAB4471D02}"/>
              </a:ext>
            </a:extLst>
          </p:cNvPr>
          <p:cNvSpPr>
            <a:spLocks noChangeAspect="1"/>
          </p:cNvSpPr>
          <p:nvPr/>
        </p:nvSpPr>
        <p:spPr>
          <a:xfrm>
            <a:off x="1266893" y="1305284"/>
            <a:ext cx="2286000" cy="1371600"/>
          </a:xfrm>
          <a:prstGeom prst="rect">
            <a:avLst/>
          </a:prstGeom>
          <a:blipFill>
            <a:blip r:embed="rId2"/>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6617FE83-CCAA-4417-9364-A55566A70C1E}"/>
              </a:ext>
            </a:extLst>
          </p:cNvPr>
          <p:cNvSpPr txBox="1"/>
          <p:nvPr/>
        </p:nvSpPr>
        <p:spPr>
          <a:xfrm>
            <a:off x="923992" y="2845297"/>
            <a:ext cx="2971801" cy="1969770"/>
          </a:xfrm>
          <a:prstGeom prst="rect">
            <a:avLst/>
          </a:prstGeom>
          <a:noFill/>
        </p:spPr>
        <p:txBody>
          <a:bodyPr wrap="square" rtlCol="0">
            <a:spAutoFit/>
          </a:bodyPr>
          <a:lstStyle/>
          <a:p>
            <a:r>
              <a:rPr lang="en-US" sz="1400" dirty="0">
                <a:solidFill>
                  <a:srgbClr val="3B3B3B"/>
                </a:solidFill>
                <a:latin typeface="Bernard MT Condensed" panose="02050806060905020404" pitchFamily="18" charset="0"/>
              </a:rPr>
              <a:t>LOREM IPSUM DOLOR</a:t>
            </a:r>
          </a:p>
          <a:p>
            <a:endParaRPr lang="en-US" sz="400" dirty="0">
              <a:solidFill>
                <a:srgbClr val="3B3B3B"/>
              </a:solidFill>
              <a:latin typeface="Bernard MT Condensed" panose="02050806060905020404" pitchFamily="18" charset="0"/>
            </a:endParaRPr>
          </a:p>
          <a:p>
            <a:r>
              <a:rPr lang="en-US" sz="1300" dirty="0">
                <a:solidFill>
                  <a:srgbClr val="3B3B3B"/>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3B3B3B"/>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3B3B3B"/>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3B3B3B"/>
                </a:solidFill>
                <a:latin typeface="Candara" panose="020E0502030303020204" pitchFamily="34" charset="0"/>
              </a:rPr>
              <a:t>Lorem ipsum dolor sit amet, consectetur adipiscing.</a:t>
            </a:r>
          </a:p>
        </p:txBody>
      </p:sp>
      <p:sp>
        <p:nvSpPr>
          <p:cNvPr id="14" name="Rectangle 13">
            <a:extLst>
              <a:ext uri="{FF2B5EF4-FFF2-40B4-BE49-F238E27FC236}">
                <a16:creationId xmlns:a16="http://schemas.microsoft.com/office/drawing/2014/main" id="{8B67D7B7-6642-44FB-946F-A5703492A335}"/>
              </a:ext>
            </a:extLst>
          </p:cNvPr>
          <p:cNvSpPr/>
          <p:nvPr/>
        </p:nvSpPr>
        <p:spPr>
          <a:xfrm>
            <a:off x="4572000" y="1676400"/>
            <a:ext cx="3124200" cy="4191000"/>
          </a:xfrm>
          <a:prstGeom prst="rect">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A871EF6-BB00-4B2A-9D96-D1E5BE630FED}"/>
              </a:ext>
            </a:extLst>
          </p:cNvPr>
          <p:cNvSpPr/>
          <p:nvPr/>
        </p:nvSpPr>
        <p:spPr>
          <a:xfrm>
            <a:off x="4511040" y="1752600"/>
            <a:ext cx="3124200" cy="4191000"/>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BEC07DD-FC08-41A6-8DDD-B52E2EE5B428}"/>
              </a:ext>
            </a:extLst>
          </p:cNvPr>
          <p:cNvSpPr/>
          <p:nvPr/>
        </p:nvSpPr>
        <p:spPr>
          <a:xfrm>
            <a:off x="5153095" y="5669280"/>
            <a:ext cx="1828800" cy="274320"/>
          </a:xfrm>
          <a:prstGeom prst="rect">
            <a:avLst/>
          </a:pr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2B23DC4-DF5C-4A0D-9FFD-25072910C5F8}"/>
              </a:ext>
            </a:extLst>
          </p:cNvPr>
          <p:cNvSpPr>
            <a:spLocks noChangeAspect="1"/>
          </p:cNvSpPr>
          <p:nvPr/>
        </p:nvSpPr>
        <p:spPr>
          <a:xfrm>
            <a:off x="4924493" y="1991084"/>
            <a:ext cx="2286000" cy="1371600"/>
          </a:xfrm>
          <a:prstGeom prst="rect">
            <a:avLst/>
          </a:prstGeom>
          <a:blipFill>
            <a:blip r:embed="rId3"/>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1D1D6C4C-E45A-4184-9E68-F6CB631C4980}"/>
              </a:ext>
            </a:extLst>
          </p:cNvPr>
          <p:cNvSpPr txBox="1"/>
          <p:nvPr/>
        </p:nvSpPr>
        <p:spPr>
          <a:xfrm>
            <a:off x="4581592" y="3531097"/>
            <a:ext cx="2971801" cy="1969770"/>
          </a:xfrm>
          <a:prstGeom prst="rect">
            <a:avLst/>
          </a:prstGeom>
          <a:noFill/>
        </p:spPr>
        <p:txBody>
          <a:bodyPr wrap="square" rtlCol="0">
            <a:spAutoFit/>
          </a:bodyPr>
          <a:lstStyle/>
          <a:p>
            <a:r>
              <a:rPr lang="en-US" sz="1400" dirty="0">
                <a:solidFill>
                  <a:srgbClr val="3B3B3B"/>
                </a:solidFill>
                <a:latin typeface="Bernard MT Condensed" panose="02050806060905020404" pitchFamily="18" charset="0"/>
              </a:rPr>
              <a:t>LOREM IPSUM DOLOR</a:t>
            </a:r>
          </a:p>
          <a:p>
            <a:endParaRPr lang="en-US" sz="400" dirty="0">
              <a:solidFill>
                <a:srgbClr val="3B3B3B"/>
              </a:solidFill>
              <a:latin typeface="Bernard MT Condensed" panose="02050806060905020404" pitchFamily="18" charset="0"/>
            </a:endParaRPr>
          </a:p>
          <a:p>
            <a:r>
              <a:rPr lang="en-US" sz="1300" dirty="0">
                <a:solidFill>
                  <a:srgbClr val="3B3B3B"/>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3B3B3B"/>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3B3B3B"/>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3B3B3B"/>
                </a:solidFill>
                <a:latin typeface="Candara" panose="020E0502030303020204" pitchFamily="34" charset="0"/>
              </a:rPr>
              <a:t>Lorem ipsum dolor sit amet, consectetur adipiscing.</a:t>
            </a:r>
          </a:p>
        </p:txBody>
      </p:sp>
      <p:sp>
        <p:nvSpPr>
          <p:cNvPr id="20" name="Rectangle 19">
            <a:extLst>
              <a:ext uri="{FF2B5EF4-FFF2-40B4-BE49-F238E27FC236}">
                <a16:creationId xmlns:a16="http://schemas.microsoft.com/office/drawing/2014/main" id="{2B6C20A5-F911-409B-897E-F2225E81DD1B}"/>
              </a:ext>
            </a:extLst>
          </p:cNvPr>
          <p:cNvSpPr/>
          <p:nvPr/>
        </p:nvSpPr>
        <p:spPr>
          <a:xfrm>
            <a:off x="8229600" y="2362200"/>
            <a:ext cx="3124200" cy="4191000"/>
          </a:xfrm>
          <a:prstGeom prst="rect">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9EE690BF-6E01-4B0F-B004-347A222C3B6D}"/>
              </a:ext>
            </a:extLst>
          </p:cNvPr>
          <p:cNvSpPr/>
          <p:nvPr/>
        </p:nvSpPr>
        <p:spPr>
          <a:xfrm>
            <a:off x="8168640" y="2438400"/>
            <a:ext cx="3124200" cy="4191000"/>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67F9D4BC-02AC-44E6-BB5A-283B9804D472}"/>
              </a:ext>
            </a:extLst>
          </p:cNvPr>
          <p:cNvSpPr/>
          <p:nvPr/>
        </p:nvSpPr>
        <p:spPr>
          <a:xfrm>
            <a:off x="8810695" y="6355080"/>
            <a:ext cx="1828800" cy="274320"/>
          </a:xfrm>
          <a:prstGeom prst="rect">
            <a:avLst/>
          </a:pr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FAB92BA-8234-40DB-BA3C-21A1864BF2A1}"/>
              </a:ext>
            </a:extLst>
          </p:cNvPr>
          <p:cNvSpPr>
            <a:spLocks noChangeAspect="1"/>
          </p:cNvSpPr>
          <p:nvPr/>
        </p:nvSpPr>
        <p:spPr>
          <a:xfrm>
            <a:off x="8582093" y="2676884"/>
            <a:ext cx="2286000" cy="1371600"/>
          </a:xfrm>
          <a:prstGeom prst="rect">
            <a:avLst/>
          </a:prstGeom>
          <a:blipFill>
            <a:blip r:embed="rId4"/>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5C52285F-21CB-4DF3-B7B7-EABF91EE8268}"/>
              </a:ext>
            </a:extLst>
          </p:cNvPr>
          <p:cNvSpPr txBox="1"/>
          <p:nvPr/>
        </p:nvSpPr>
        <p:spPr>
          <a:xfrm>
            <a:off x="8239192" y="4216897"/>
            <a:ext cx="2971801" cy="1969770"/>
          </a:xfrm>
          <a:prstGeom prst="rect">
            <a:avLst/>
          </a:prstGeom>
          <a:noFill/>
        </p:spPr>
        <p:txBody>
          <a:bodyPr wrap="square" rtlCol="0">
            <a:spAutoFit/>
          </a:bodyPr>
          <a:lstStyle/>
          <a:p>
            <a:r>
              <a:rPr lang="en-US" sz="1400" dirty="0">
                <a:solidFill>
                  <a:srgbClr val="3B3B3B"/>
                </a:solidFill>
                <a:latin typeface="Bernard MT Condensed" panose="02050806060905020404" pitchFamily="18" charset="0"/>
              </a:rPr>
              <a:t>LOREM IPSUM DOLOR</a:t>
            </a:r>
          </a:p>
          <a:p>
            <a:endParaRPr lang="en-US" sz="400" dirty="0">
              <a:solidFill>
                <a:srgbClr val="3B3B3B"/>
              </a:solidFill>
              <a:latin typeface="Bernard MT Condensed" panose="02050806060905020404" pitchFamily="18" charset="0"/>
            </a:endParaRPr>
          </a:p>
          <a:p>
            <a:r>
              <a:rPr lang="en-US" sz="1300" dirty="0">
                <a:solidFill>
                  <a:srgbClr val="3B3B3B"/>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3B3B3B"/>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3B3B3B"/>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3B3B3B"/>
                </a:solidFill>
                <a:latin typeface="Candara" panose="020E0502030303020204" pitchFamily="34" charset="0"/>
              </a:rPr>
              <a:t>Lorem ipsum dolor sit amet, consectetur adipiscing.</a:t>
            </a:r>
          </a:p>
        </p:txBody>
      </p:sp>
      <p:sp>
        <p:nvSpPr>
          <p:cNvPr id="25" name="TextBox 24">
            <a:extLst>
              <a:ext uri="{FF2B5EF4-FFF2-40B4-BE49-F238E27FC236}">
                <a16:creationId xmlns:a16="http://schemas.microsoft.com/office/drawing/2014/main" id="{D4225FB5-4A8C-45C6-B9E8-9C9950B565AB}"/>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54545"/>
                </a:solidFill>
                <a:latin typeface="Bernard MT Condensed" panose="02050806060905020404" pitchFamily="18" charset="0"/>
              </a:rPr>
              <a:t>TITLE GOES HERE</a:t>
            </a:r>
          </a:p>
          <a:p>
            <a:pPr algn="r"/>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sz="1400" dirty="0">
              <a:solidFill>
                <a:srgbClr val="454545"/>
              </a:solidFill>
            </a:endParaRPr>
          </a:p>
        </p:txBody>
      </p:sp>
      <p:pic>
        <p:nvPicPr>
          <p:cNvPr id="19" name="Picture 18">
            <a:hlinkClick r:id="rId5"/>
            <a:extLst>
              <a:ext uri="{FF2B5EF4-FFF2-40B4-BE49-F238E27FC236}">
                <a16:creationId xmlns:a16="http://schemas.microsoft.com/office/drawing/2014/main" id="{41E61D3E-ABCA-40D8-A1C2-FBC8545420B7}"/>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226363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right)">
                                      <p:cBhvr>
                                        <p:cTn id="7" dur="1000"/>
                                        <p:tgtEl>
                                          <p:spTgt spid="25"/>
                                        </p:tgtEl>
                                      </p:cBhvr>
                                    </p:animEffect>
                                  </p:childTnLst>
                                </p:cTn>
                              </p:par>
                            </p:childTnLst>
                          </p:cTn>
                        </p:par>
                        <p:par>
                          <p:cTn id="8" fill="hold">
                            <p:stCondLst>
                              <p:cond delay="1000"/>
                            </p:stCondLst>
                            <p:childTnLst>
                              <p:par>
                                <p:cTn id="9" presetID="47"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anim calcmode="lin" valueType="num">
                                      <p:cBhvr>
                                        <p:cTn id="12" dur="1000" fill="hold"/>
                                        <p:tgtEl>
                                          <p:spTgt spid="9"/>
                                        </p:tgtEl>
                                        <p:attrNameLst>
                                          <p:attrName>ppt_x</p:attrName>
                                        </p:attrNameLst>
                                      </p:cBhvr>
                                      <p:tavLst>
                                        <p:tav tm="0">
                                          <p:val>
                                            <p:strVal val="#ppt_x"/>
                                          </p:val>
                                        </p:tav>
                                        <p:tav tm="100000">
                                          <p:val>
                                            <p:strVal val="#ppt_x"/>
                                          </p:val>
                                        </p:tav>
                                      </p:tavLst>
                                    </p:anim>
                                    <p:anim calcmode="lin" valueType="num">
                                      <p:cBhvr>
                                        <p:cTn id="13" dur="1000" fill="hold"/>
                                        <p:tgtEl>
                                          <p:spTgt spid="9"/>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1000"/>
                                        <p:tgtEl>
                                          <p:spTgt spid="2"/>
                                        </p:tgtEl>
                                      </p:cBhvr>
                                    </p:animEffect>
                                    <p:anim calcmode="lin" valueType="num">
                                      <p:cBhvr>
                                        <p:cTn id="17" dur="1000" fill="hold"/>
                                        <p:tgtEl>
                                          <p:spTgt spid="2"/>
                                        </p:tgtEl>
                                        <p:attrNameLst>
                                          <p:attrName>ppt_x</p:attrName>
                                        </p:attrNameLst>
                                      </p:cBhvr>
                                      <p:tavLst>
                                        <p:tav tm="0">
                                          <p:val>
                                            <p:strVal val="#ppt_x"/>
                                          </p:val>
                                        </p:tav>
                                        <p:tav tm="100000">
                                          <p:val>
                                            <p:strVal val="#ppt_x"/>
                                          </p:val>
                                        </p:tav>
                                      </p:tavLst>
                                    </p:anim>
                                    <p:anim calcmode="lin" valueType="num">
                                      <p:cBhvr>
                                        <p:cTn id="18" dur="1000" fill="hold"/>
                                        <p:tgtEl>
                                          <p:spTgt spid="2"/>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53" presetClass="entr" presetSubtype="16" fill="hold" grpId="0" nodeType="after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p:cTn id="27" dur="500" fill="hold"/>
                                        <p:tgtEl>
                                          <p:spTgt spid="3"/>
                                        </p:tgtEl>
                                        <p:attrNameLst>
                                          <p:attrName>ppt_w</p:attrName>
                                        </p:attrNameLst>
                                      </p:cBhvr>
                                      <p:tavLst>
                                        <p:tav tm="0">
                                          <p:val>
                                            <p:fltVal val="0"/>
                                          </p:val>
                                        </p:tav>
                                        <p:tav tm="100000">
                                          <p:val>
                                            <p:strVal val="#ppt_w"/>
                                          </p:val>
                                        </p:tav>
                                      </p:tavLst>
                                    </p:anim>
                                    <p:anim calcmode="lin" valueType="num">
                                      <p:cBhvr>
                                        <p:cTn id="28" dur="500" fill="hold"/>
                                        <p:tgtEl>
                                          <p:spTgt spid="3"/>
                                        </p:tgtEl>
                                        <p:attrNameLst>
                                          <p:attrName>ppt_h</p:attrName>
                                        </p:attrNameLst>
                                      </p:cBhvr>
                                      <p:tavLst>
                                        <p:tav tm="0">
                                          <p:val>
                                            <p:fltVal val="0"/>
                                          </p:val>
                                        </p:tav>
                                        <p:tav tm="100000">
                                          <p:val>
                                            <p:strVal val="#ppt_h"/>
                                          </p:val>
                                        </p:tav>
                                      </p:tavLst>
                                    </p:anim>
                                    <p:animEffect transition="in" filter="fade">
                                      <p:cBhvr>
                                        <p:cTn id="29" dur="500"/>
                                        <p:tgtEl>
                                          <p:spTgt spid="3"/>
                                        </p:tgtEl>
                                      </p:cBhvr>
                                    </p:animEffect>
                                  </p:childTnLst>
                                </p:cTn>
                              </p:par>
                            </p:childTnLst>
                          </p:cTn>
                        </p:par>
                        <p:par>
                          <p:cTn id="30" fill="hold">
                            <p:stCondLst>
                              <p:cond delay="2500"/>
                            </p:stCondLst>
                            <p:childTnLst>
                              <p:par>
                                <p:cTn id="31" presetID="22" presetClass="entr" presetSubtype="1" fill="hold" grpId="0" nodeType="after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wipe(up)">
                                      <p:cBhvr>
                                        <p:cTn id="33" dur="1000"/>
                                        <p:tgtEl>
                                          <p:spTgt spid="8"/>
                                        </p:tgtEl>
                                      </p:cBhvr>
                                    </p:animEffect>
                                  </p:childTnLst>
                                </p:cTn>
                              </p:par>
                            </p:childTnLst>
                          </p:cTn>
                        </p:par>
                        <p:par>
                          <p:cTn id="34" fill="hold">
                            <p:stCondLst>
                              <p:cond delay="3500"/>
                            </p:stCondLst>
                            <p:childTnLst>
                              <p:par>
                                <p:cTn id="35" presetID="47" presetClass="entr" presetSubtype="0" fill="hold" grpId="0" nodeType="after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1000"/>
                                        <p:tgtEl>
                                          <p:spTgt spid="14"/>
                                        </p:tgtEl>
                                      </p:cBhvr>
                                    </p:animEffect>
                                    <p:anim calcmode="lin" valueType="num">
                                      <p:cBhvr>
                                        <p:cTn id="38" dur="1000" fill="hold"/>
                                        <p:tgtEl>
                                          <p:spTgt spid="14"/>
                                        </p:tgtEl>
                                        <p:attrNameLst>
                                          <p:attrName>ppt_x</p:attrName>
                                        </p:attrNameLst>
                                      </p:cBhvr>
                                      <p:tavLst>
                                        <p:tav tm="0">
                                          <p:val>
                                            <p:strVal val="#ppt_x"/>
                                          </p:val>
                                        </p:tav>
                                        <p:tav tm="100000">
                                          <p:val>
                                            <p:strVal val="#ppt_x"/>
                                          </p:val>
                                        </p:tav>
                                      </p:tavLst>
                                    </p:anim>
                                    <p:anim calcmode="lin" valueType="num">
                                      <p:cBhvr>
                                        <p:cTn id="39" dur="1000" fill="hold"/>
                                        <p:tgtEl>
                                          <p:spTgt spid="14"/>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1000"/>
                                        <p:tgtEl>
                                          <p:spTgt spid="16"/>
                                        </p:tgtEl>
                                      </p:cBhvr>
                                    </p:animEffect>
                                    <p:anim calcmode="lin" valueType="num">
                                      <p:cBhvr>
                                        <p:cTn id="43" dur="1000" fill="hold"/>
                                        <p:tgtEl>
                                          <p:spTgt spid="16"/>
                                        </p:tgtEl>
                                        <p:attrNameLst>
                                          <p:attrName>ppt_x</p:attrName>
                                        </p:attrNameLst>
                                      </p:cBhvr>
                                      <p:tavLst>
                                        <p:tav tm="0">
                                          <p:val>
                                            <p:strVal val="#ppt_x"/>
                                          </p:val>
                                        </p:tav>
                                        <p:tav tm="100000">
                                          <p:val>
                                            <p:strVal val="#ppt_x"/>
                                          </p:val>
                                        </p:tav>
                                      </p:tavLst>
                                    </p:anim>
                                    <p:anim calcmode="lin" valueType="num">
                                      <p:cBhvr>
                                        <p:cTn id="44" dur="1000" fill="hold"/>
                                        <p:tgtEl>
                                          <p:spTgt spid="16"/>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fade">
                                      <p:cBhvr>
                                        <p:cTn id="47" dur="1000"/>
                                        <p:tgtEl>
                                          <p:spTgt spid="15"/>
                                        </p:tgtEl>
                                      </p:cBhvr>
                                    </p:animEffect>
                                    <p:anim calcmode="lin" valueType="num">
                                      <p:cBhvr>
                                        <p:cTn id="48" dur="1000" fill="hold"/>
                                        <p:tgtEl>
                                          <p:spTgt spid="15"/>
                                        </p:tgtEl>
                                        <p:attrNameLst>
                                          <p:attrName>ppt_x</p:attrName>
                                        </p:attrNameLst>
                                      </p:cBhvr>
                                      <p:tavLst>
                                        <p:tav tm="0">
                                          <p:val>
                                            <p:strVal val="#ppt_x"/>
                                          </p:val>
                                        </p:tav>
                                        <p:tav tm="100000">
                                          <p:val>
                                            <p:strVal val="#ppt_x"/>
                                          </p:val>
                                        </p:tav>
                                      </p:tavLst>
                                    </p:anim>
                                    <p:anim calcmode="lin" valueType="num">
                                      <p:cBhvr>
                                        <p:cTn id="49" dur="1000" fill="hold"/>
                                        <p:tgtEl>
                                          <p:spTgt spid="15"/>
                                        </p:tgtEl>
                                        <p:attrNameLst>
                                          <p:attrName>ppt_y</p:attrName>
                                        </p:attrNameLst>
                                      </p:cBhvr>
                                      <p:tavLst>
                                        <p:tav tm="0">
                                          <p:val>
                                            <p:strVal val="#ppt_y+.1"/>
                                          </p:val>
                                        </p:tav>
                                        <p:tav tm="100000">
                                          <p:val>
                                            <p:strVal val="#ppt_y"/>
                                          </p:val>
                                        </p:tav>
                                      </p:tavLst>
                                    </p:anim>
                                  </p:childTnLst>
                                </p:cTn>
                              </p:par>
                            </p:childTnLst>
                          </p:cTn>
                        </p:par>
                        <p:par>
                          <p:cTn id="50" fill="hold">
                            <p:stCondLst>
                              <p:cond delay="4500"/>
                            </p:stCondLst>
                            <p:childTnLst>
                              <p:par>
                                <p:cTn id="51" presetID="53" presetClass="entr" presetSubtype="16" fill="hold" grpId="0" nodeType="afterEffect">
                                  <p:stCondLst>
                                    <p:cond delay="0"/>
                                  </p:stCondLst>
                                  <p:childTnLst>
                                    <p:set>
                                      <p:cBhvr>
                                        <p:cTn id="52" dur="1" fill="hold">
                                          <p:stCondLst>
                                            <p:cond delay="0"/>
                                          </p:stCondLst>
                                        </p:cTn>
                                        <p:tgtEl>
                                          <p:spTgt spid="17"/>
                                        </p:tgtEl>
                                        <p:attrNameLst>
                                          <p:attrName>style.visibility</p:attrName>
                                        </p:attrNameLst>
                                      </p:cBhvr>
                                      <p:to>
                                        <p:strVal val="visible"/>
                                      </p:to>
                                    </p:set>
                                    <p:anim calcmode="lin" valueType="num">
                                      <p:cBhvr>
                                        <p:cTn id="53" dur="500" fill="hold"/>
                                        <p:tgtEl>
                                          <p:spTgt spid="17"/>
                                        </p:tgtEl>
                                        <p:attrNameLst>
                                          <p:attrName>ppt_w</p:attrName>
                                        </p:attrNameLst>
                                      </p:cBhvr>
                                      <p:tavLst>
                                        <p:tav tm="0">
                                          <p:val>
                                            <p:fltVal val="0"/>
                                          </p:val>
                                        </p:tav>
                                        <p:tav tm="100000">
                                          <p:val>
                                            <p:strVal val="#ppt_w"/>
                                          </p:val>
                                        </p:tav>
                                      </p:tavLst>
                                    </p:anim>
                                    <p:anim calcmode="lin" valueType="num">
                                      <p:cBhvr>
                                        <p:cTn id="54" dur="500" fill="hold"/>
                                        <p:tgtEl>
                                          <p:spTgt spid="17"/>
                                        </p:tgtEl>
                                        <p:attrNameLst>
                                          <p:attrName>ppt_h</p:attrName>
                                        </p:attrNameLst>
                                      </p:cBhvr>
                                      <p:tavLst>
                                        <p:tav tm="0">
                                          <p:val>
                                            <p:fltVal val="0"/>
                                          </p:val>
                                        </p:tav>
                                        <p:tav tm="100000">
                                          <p:val>
                                            <p:strVal val="#ppt_h"/>
                                          </p:val>
                                        </p:tav>
                                      </p:tavLst>
                                    </p:anim>
                                    <p:animEffect transition="in" filter="fade">
                                      <p:cBhvr>
                                        <p:cTn id="55" dur="500"/>
                                        <p:tgtEl>
                                          <p:spTgt spid="17"/>
                                        </p:tgtEl>
                                      </p:cBhvr>
                                    </p:animEffect>
                                  </p:childTnLst>
                                </p:cTn>
                              </p:par>
                            </p:childTnLst>
                          </p:cTn>
                        </p:par>
                        <p:par>
                          <p:cTn id="56" fill="hold">
                            <p:stCondLst>
                              <p:cond delay="5000"/>
                            </p:stCondLst>
                            <p:childTnLst>
                              <p:par>
                                <p:cTn id="57" presetID="22" presetClass="entr" presetSubtype="1" fill="hold" grpId="0" nodeType="afterEffect">
                                  <p:stCondLst>
                                    <p:cond delay="0"/>
                                  </p:stCondLst>
                                  <p:childTnLst>
                                    <p:set>
                                      <p:cBhvr>
                                        <p:cTn id="58" dur="1" fill="hold">
                                          <p:stCondLst>
                                            <p:cond delay="0"/>
                                          </p:stCondLst>
                                        </p:cTn>
                                        <p:tgtEl>
                                          <p:spTgt spid="18"/>
                                        </p:tgtEl>
                                        <p:attrNameLst>
                                          <p:attrName>style.visibility</p:attrName>
                                        </p:attrNameLst>
                                      </p:cBhvr>
                                      <p:to>
                                        <p:strVal val="visible"/>
                                      </p:to>
                                    </p:set>
                                    <p:animEffect transition="in" filter="wipe(up)">
                                      <p:cBhvr>
                                        <p:cTn id="59" dur="1000"/>
                                        <p:tgtEl>
                                          <p:spTgt spid="18"/>
                                        </p:tgtEl>
                                      </p:cBhvr>
                                    </p:animEffect>
                                  </p:childTnLst>
                                </p:cTn>
                              </p:par>
                            </p:childTnLst>
                          </p:cTn>
                        </p:par>
                        <p:par>
                          <p:cTn id="60" fill="hold">
                            <p:stCondLst>
                              <p:cond delay="6000"/>
                            </p:stCondLst>
                            <p:childTnLst>
                              <p:par>
                                <p:cTn id="61" presetID="47" presetClass="entr" presetSubtype="0" fill="hold" grpId="0" nodeType="afterEffect">
                                  <p:stCondLst>
                                    <p:cond delay="0"/>
                                  </p:stCondLst>
                                  <p:childTnLst>
                                    <p:set>
                                      <p:cBhvr>
                                        <p:cTn id="62" dur="1" fill="hold">
                                          <p:stCondLst>
                                            <p:cond delay="0"/>
                                          </p:stCondLst>
                                        </p:cTn>
                                        <p:tgtEl>
                                          <p:spTgt spid="20"/>
                                        </p:tgtEl>
                                        <p:attrNameLst>
                                          <p:attrName>style.visibility</p:attrName>
                                        </p:attrNameLst>
                                      </p:cBhvr>
                                      <p:to>
                                        <p:strVal val="visible"/>
                                      </p:to>
                                    </p:set>
                                    <p:animEffect transition="in" filter="fade">
                                      <p:cBhvr>
                                        <p:cTn id="63" dur="1000"/>
                                        <p:tgtEl>
                                          <p:spTgt spid="20"/>
                                        </p:tgtEl>
                                      </p:cBhvr>
                                    </p:animEffect>
                                    <p:anim calcmode="lin" valueType="num">
                                      <p:cBhvr>
                                        <p:cTn id="64" dur="1000" fill="hold"/>
                                        <p:tgtEl>
                                          <p:spTgt spid="20"/>
                                        </p:tgtEl>
                                        <p:attrNameLst>
                                          <p:attrName>ppt_x</p:attrName>
                                        </p:attrNameLst>
                                      </p:cBhvr>
                                      <p:tavLst>
                                        <p:tav tm="0">
                                          <p:val>
                                            <p:strVal val="#ppt_x"/>
                                          </p:val>
                                        </p:tav>
                                        <p:tav tm="100000">
                                          <p:val>
                                            <p:strVal val="#ppt_x"/>
                                          </p:val>
                                        </p:tav>
                                      </p:tavLst>
                                    </p:anim>
                                    <p:anim calcmode="lin" valueType="num">
                                      <p:cBhvr>
                                        <p:cTn id="65" dur="1000" fill="hold"/>
                                        <p:tgtEl>
                                          <p:spTgt spid="20"/>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22"/>
                                        </p:tgtEl>
                                        <p:attrNameLst>
                                          <p:attrName>style.visibility</p:attrName>
                                        </p:attrNameLst>
                                      </p:cBhvr>
                                      <p:to>
                                        <p:strVal val="visible"/>
                                      </p:to>
                                    </p:set>
                                    <p:animEffect transition="in" filter="fade">
                                      <p:cBhvr>
                                        <p:cTn id="68" dur="1000"/>
                                        <p:tgtEl>
                                          <p:spTgt spid="22"/>
                                        </p:tgtEl>
                                      </p:cBhvr>
                                    </p:animEffect>
                                    <p:anim calcmode="lin" valueType="num">
                                      <p:cBhvr>
                                        <p:cTn id="69" dur="1000" fill="hold"/>
                                        <p:tgtEl>
                                          <p:spTgt spid="22"/>
                                        </p:tgtEl>
                                        <p:attrNameLst>
                                          <p:attrName>ppt_x</p:attrName>
                                        </p:attrNameLst>
                                      </p:cBhvr>
                                      <p:tavLst>
                                        <p:tav tm="0">
                                          <p:val>
                                            <p:strVal val="#ppt_x"/>
                                          </p:val>
                                        </p:tav>
                                        <p:tav tm="100000">
                                          <p:val>
                                            <p:strVal val="#ppt_x"/>
                                          </p:val>
                                        </p:tav>
                                      </p:tavLst>
                                    </p:anim>
                                    <p:anim calcmode="lin" valueType="num">
                                      <p:cBhvr>
                                        <p:cTn id="70" dur="1000" fill="hold"/>
                                        <p:tgtEl>
                                          <p:spTgt spid="22"/>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21"/>
                                        </p:tgtEl>
                                        <p:attrNameLst>
                                          <p:attrName>style.visibility</p:attrName>
                                        </p:attrNameLst>
                                      </p:cBhvr>
                                      <p:to>
                                        <p:strVal val="visible"/>
                                      </p:to>
                                    </p:set>
                                    <p:animEffect transition="in" filter="fade">
                                      <p:cBhvr>
                                        <p:cTn id="73" dur="1000"/>
                                        <p:tgtEl>
                                          <p:spTgt spid="21"/>
                                        </p:tgtEl>
                                      </p:cBhvr>
                                    </p:animEffect>
                                    <p:anim calcmode="lin" valueType="num">
                                      <p:cBhvr>
                                        <p:cTn id="74" dur="1000" fill="hold"/>
                                        <p:tgtEl>
                                          <p:spTgt spid="21"/>
                                        </p:tgtEl>
                                        <p:attrNameLst>
                                          <p:attrName>ppt_x</p:attrName>
                                        </p:attrNameLst>
                                      </p:cBhvr>
                                      <p:tavLst>
                                        <p:tav tm="0">
                                          <p:val>
                                            <p:strVal val="#ppt_x"/>
                                          </p:val>
                                        </p:tav>
                                        <p:tav tm="100000">
                                          <p:val>
                                            <p:strVal val="#ppt_x"/>
                                          </p:val>
                                        </p:tav>
                                      </p:tavLst>
                                    </p:anim>
                                    <p:anim calcmode="lin" valueType="num">
                                      <p:cBhvr>
                                        <p:cTn id="75" dur="1000" fill="hold"/>
                                        <p:tgtEl>
                                          <p:spTgt spid="21"/>
                                        </p:tgtEl>
                                        <p:attrNameLst>
                                          <p:attrName>ppt_y</p:attrName>
                                        </p:attrNameLst>
                                      </p:cBhvr>
                                      <p:tavLst>
                                        <p:tav tm="0">
                                          <p:val>
                                            <p:strVal val="#ppt_y+.1"/>
                                          </p:val>
                                        </p:tav>
                                        <p:tav tm="100000">
                                          <p:val>
                                            <p:strVal val="#ppt_y"/>
                                          </p:val>
                                        </p:tav>
                                      </p:tavLst>
                                    </p:anim>
                                  </p:childTnLst>
                                </p:cTn>
                              </p:par>
                            </p:childTnLst>
                          </p:cTn>
                        </p:par>
                        <p:par>
                          <p:cTn id="76" fill="hold">
                            <p:stCondLst>
                              <p:cond delay="7000"/>
                            </p:stCondLst>
                            <p:childTnLst>
                              <p:par>
                                <p:cTn id="77" presetID="53" presetClass="entr" presetSubtype="16" fill="hold" grpId="0" nodeType="afterEffect">
                                  <p:stCondLst>
                                    <p:cond delay="0"/>
                                  </p:stCondLst>
                                  <p:childTnLst>
                                    <p:set>
                                      <p:cBhvr>
                                        <p:cTn id="78" dur="1" fill="hold">
                                          <p:stCondLst>
                                            <p:cond delay="0"/>
                                          </p:stCondLst>
                                        </p:cTn>
                                        <p:tgtEl>
                                          <p:spTgt spid="23"/>
                                        </p:tgtEl>
                                        <p:attrNameLst>
                                          <p:attrName>style.visibility</p:attrName>
                                        </p:attrNameLst>
                                      </p:cBhvr>
                                      <p:to>
                                        <p:strVal val="visible"/>
                                      </p:to>
                                    </p:set>
                                    <p:anim calcmode="lin" valueType="num">
                                      <p:cBhvr>
                                        <p:cTn id="79" dur="500" fill="hold"/>
                                        <p:tgtEl>
                                          <p:spTgt spid="23"/>
                                        </p:tgtEl>
                                        <p:attrNameLst>
                                          <p:attrName>ppt_w</p:attrName>
                                        </p:attrNameLst>
                                      </p:cBhvr>
                                      <p:tavLst>
                                        <p:tav tm="0">
                                          <p:val>
                                            <p:fltVal val="0"/>
                                          </p:val>
                                        </p:tav>
                                        <p:tav tm="100000">
                                          <p:val>
                                            <p:strVal val="#ppt_w"/>
                                          </p:val>
                                        </p:tav>
                                      </p:tavLst>
                                    </p:anim>
                                    <p:anim calcmode="lin" valueType="num">
                                      <p:cBhvr>
                                        <p:cTn id="80" dur="500" fill="hold"/>
                                        <p:tgtEl>
                                          <p:spTgt spid="23"/>
                                        </p:tgtEl>
                                        <p:attrNameLst>
                                          <p:attrName>ppt_h</p:attrName>
                                        </p:attrNameLst>
                                      </p:cBhvr>
                                      <p:tavLst>
                                        <p:tav tm="0">
                                          <p:val>
                                            <p:fltVal val="0"/>
                                          </p:val>
                                        </p:tav>
                                        <p:tav tm="100000">
                                          <p:val>
                                            <p:strVal val="#ppt_h"/>
                                          </p:val>
                                        </p:tav>
                                      </p:tavLst>
                                    </p:anim>
                                    <p:animEffect transition="in" filter="fade">
                                      <p:cBhvr>
                                        <p:cTn id="81" dur="500"/>
                                        <p:tgtEl>
                                          <p:spTgt spid="23"/>
                                        </p:tgtEl>
                                      </p:cBhvr>
                                    </p:animEffect>
                                  </p:childTnLst>
                                </p:cTn>
                              </p:par>
                            </p:childTnLst>
                          </p:cTn>
                        </p:par>
                        <p:par>
                          <p:cTn id="82" fill="hold">
                            <p:stCondLst>
                              <p:cond delay="7500"/>
                            </p:stCondLst>
                            <p:childTnLst>
                              <p:par>
                                <p:cTn id="83" presetID="22" presetClass="entr" presetSubtype="1" fill="hold" grpId="0" nodeType="afterEffect">
                                  <p:stCondLst>
                                    <p:cond delay="0"/>
                                  </p:stCondLst>
                                  <p:childTnLst>
                                    <p:set>
                                      <p:cBhvr>
                                        <p:cTn id="84" dur="1" fill="hold">
                                          <p:stCondLst>
                                            <p:cond delay="0"/>
                                          </p:stCondLst>
                                        </p:cTn>
                                        <p:tgtEl>
                                          <p:spTgt spid="24"/>
                                        </p:tgtEl>
                                        <p:attrNameLst>
                                          <p:attrName>style.visibility</p:attrName>
                                        </p:attrNameLst>
                                      </p:cBhvr>
                                      <p:to>
                                        <p:strVal val="visible"/>
                                      </p:to>
                                    </p:set>
                                    <p:animEffect transition="in" filter="wipe(up)">
                                      <p:cBhvr>
                                        <p:cTn id="85"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4" grpId="0" animBg="1"/>
      <p:bldP spid="2" grpId="0" animBg="1"/>
      <p:bldP spid="3" grpId="0" animBg="1"/>
      <p:bldP spid="8" grpId="0"/>
      <p:bldP spid="14" grpId="0" animBg="1"/>
      <p:bldP spid="15" grpId="0" animBg="1"/>
      <p:bldP spid="16" grpId="0" animBg="1"/>
      <p:bldP spid="17" grpId="0" animBg="1"/>
      <p:bldP spid="18" grpId="0"/>
      <p:bldP spid="20" grpId="0" animBg="1"/>
      <p:bldP spid="21" grpId="0" animBg="1"/>
      <p:bldP spid="22" grpId="0" animBg="1"/>
      <p:bldP spid="23" grpId="0" animBg="1"/>
      <p:bldP spid="24" grpId="0"/>
      <p:bldP spid="2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1704</TotalTime>
  <Words>1421</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359</cp:revision>
  <dcterms:created xsi:type="dcterms:W3CDTF">2016-09-28T22:08:47Z</dcterms:created>
  <dcterms:modified xsi:type="dcterms:W3CDTF">2019-10-01T20:16:15Z</dcterms:modified>
</cp:coreProperties>
</file>