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938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000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99214821-A5D1-42FC-AF05-447F2ED428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2019-10-01T20:14:12Z</dcterms:modified>
</cp:coreProperties>
</file>