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47379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11" name="Picture 10">
            <a:extLst>
              <a:ext uri="{FF2B5EF4-FFF2-40B4-BE49-F238E27FC236}">
                <a16:creationId xmlns:a16="http://schemas.microsoft.com/office/drawing/2014/main" id="{715F540A-4299-4865-BBD7-98254F6225D2}"/>
              </a:ext>
            </a:extLst>
          </p:cNvPr>
          <p:cNvPicPr>
            <a:picLocks noChangeAspect="1"/>
          </p:cNvPicPr>
          <p:nvPr/>
        </p:nvPicPr>
        <p:blipFill>
          <a:blip r:embed="rId2" cstate="print">
            <a:lum bright="70000" contrast="-70000"/>
            <a:extLst>
              <a:ext uri="{28A0092B-C50C-407E-A947-70E740481C1C}">
                <a14:useLocalDpi xmlns:a14="http://schemas.microsoft.com/office/drawing/2010/main" val="0"/>
              </a:ext>
            </a:extLst>
          </a:blip>
          <a:stretch>
            <a:fillRect/>
          </a:stretch>
        </p:blipFill>
        <p:spPr>
          <a:xfrm rot="7800000" flipH="1">
            <a:off x="8603007" y="1516809"/>
            <a:ext cx="640080" cy="640080"/>
          </a:xfrm>
          <a:prstGeom prst="rect">
            <a:avLst/>
          </a:prstGeom>
          <a:effectLst>
            <a:outerShdw blurRad="50800" dist="38100" dir="5400000" algn="t" rotWithShape="0">
              <a:prstClr val="black">
                <a:alpha val="40000"/>
              </a:prstClr>
            </a:outerShdw>
          </a:effectLst>
        </p:spPr>
      </p:pic>
      <p:pic>
        <p:nvPicPr>
          <p:cNvPr id="12" name="Picture 11">
            <a:extLst>
              <a:ext uri="{FF2B5EF4-FFF2-40B4-BE49-F238E27FC236}">
                <a16:creationId xmlns:a16="http://schemas.microsoft.com/office/drawing/2014/main" id="{F0322EB9-AED5-45A2-B440-0F981F52C022}"/>
              </a:ext>
            </a:extLst>
          </p:cNvPr>
          <p:cNvPicPr>
            <a:picLocks noChangeAspect="1"/>
          </p:cNvPicPr>
          <p:nvPr/>
        </p:nvPicPr>
        <p:blipFill>
          <a:blip r:embed="rId2" cstate="print">
            <a:lum bright="70000" contrast="-70000"/>
            <a:extLst>
              <a:ext uri="{28A0092B-C50C-407E-A947-70E740481C1C}">
                <a14:useLocalDpi xmlns:a14="http://schemas.microsoft.com/office/drawing/2010/main" val="0"/>
              </a:ext>
            </a:extLst>
          </a:blip>
          <a:stretch>
            <a:fillRect/>
          </a:stretch>
        </p:blipFill>
        <p:spPr>
          <a:xfrm rot="11291960" flipH="1">
            <a:off x="9875071" y="4899507"/>
            <a:ext cx="640080" cy="640080"/>
          </a:xfrm>
          <a:prstGeom prst="rect">
            <a:avLst/>
          </a:prstGeom>
          <a:effectLst>
            <a:outerShdw blurRad="50800" dist="38100" dir="5400000" algn="t" rotWithShape="0">
              <a:prstClr val="black">
                <a:alpha val="40000"/>
              </a:prstClr>
            </a:outerShdw>
          </a:effectLst>
        </p:spPr>
      </p:pic>
      <p:pic>
        <p:nvPicPr>
          <p:cNvPr id="13" name="Picture 12">
            <a:extLst>
              <a:ext uri="{FF2B5EF4-FFF2-40B4-BE49-F238E27FC236}">
                <a16:creationId xmlns:a16="http://schemas.microsoft.com/office/drawing/2014/main" id="{94972EB4-A13B-49B0-A934-95E1DD03147D}"/>
              </a:ext>
            </a:extLst>
          </p:cNvPr>
          <p:cNvPicPr>
            <a:picLocks noChangeAspect="1"/>
          </p:cNvPicPr>
          <p:nvPr/>
        </p:nvPicPr>
        <p:blipFill>
          <a:blip r:embed="rId2" cstate="print">
            <a:lum bright="70000" contrast="-70000"/>
            <a:extLst>
              <a:ext uri="{28A0092B-C50C-407E-A947-70E740481C1C}">
                <a14:useLocalDpi xmlns:a14="http://schemas.microsoft.com/office/drawing/2010/main" val="0"/>
              </a:ext>
            </a:extLst>
          </a:blip>
          <a:stretch>
            <a:fillRect/>
          </a:stretch>
        </p:blipFill>
        <p:spPr>
          <a:xfrm rot="19893002" flipH="1" flipV="1">
            <a:off x="5425825" y="5043453"/>
            <a:ext cx="640080" cy="640080"/>
          </a:xfrm>
          <a:prstGeom prst="rect">
            <a:avLst/>
          </a:prstGeom>
          <a:effectLst>
            <a:outerShdw blurRad="50800" dist="38100" dir="5400000" algn="t" rotWithShape="0">
              <a:prstClr val="black">
                <a:alpha val="40000"/>
              </a:prstClr>
            </a:outerShdw>
          </a:effectLst>
        </p:spPr>
      </p:pic>
      <p:sp>
        <p:nvSpPr>
          <p:cNvPr id="18" name="Freeform: Shape 17">
            <a:extLst>
              <a:ext uri="{FF2B5EF4-FFF2-40B4-BE49-F238E27FC236}">
                <a16:creationId xmlns:a16="http://schemas.microsoft.com/office/drawing/2014/main" id="{94CAA057-D5CD-48B4-ACF7-71C321A9E9D3}"/>
              </a:ext>
            </a:extLst>
          </p:cNvPr>
          <p:cNvSpPr/>
          <p:nvPr/>
        </p:nvSpPr>
        <p:spPr>
          <a:xfrm rot="16200000">
            <a:off x="1219531" y="297429"/>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FF7467"/>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TextBox 18">
            <a:extLst>
              <a:ext uri="{FF2B5EF4-FFF2-40B4-BE49-F238E27FC236}">
                <a16:creationId xmlns:a16="http://schemas.microsoft.com/office/drawing/2014/main" id="{608EDBB5-D713-4D2B-A665-BB22D4FC4726}"/>
              </a:ext>
            </a:extLst>
          </p:cNvPr>
          <p:cNvSpPr txBox="1"/>
          <p:nvPr/>
        </p:nvSpPr>
        <p:spPr>
          <a:xfrm>
            <a:off x="9470623" y="1752936"/>
            <a:ext cx="2173801" cy="600164"/>
          </a:xfrm>
          <a:prstGeom prst="rect">
            <a:avLst/>
          </a:prstGeom>
          <a:noFill/>
        </p:spPr>
        <p:txBody>
          <a:bodyPr wrap="square" lIns="0" tIns="0" rIns="0" bIns="0" rtlCol="0" anchor="t">
            <a:spAutoFit/>
          </a:bodyPr>
          <a:lstStyle/>
          <a:p>
            <a:r>
              <a:rPr lang="en-US" sz="1300" dirty="0">
                <a:solidFill>
                  <a:schemeClr val="bg1"/>
                </a:solidFill>
              </a:rPr>
              <a:t>Lorem ipsum dolor sit amet, consectetur adipiscing elit, sed do eiusmod tempor incididunt.</a:t>
            </a:r>
          </a:p>
        </p:txBody>
      </p:sp>
      <p:sp>
        <p:nvSpPr>
          <p:cNvPr id="20" name="TextBox 19">
            <a:extLst>
              <a:ext uri="{FF2B5EF4-FFF2-40B4-BE49-F238E27FC236}">
                <a16:creationId xmlns:a16="http://schemas.microsoft.com/office/drawing/2014/main" id="{326382E3-ACA9-46A1-A63A-5D170FA2AD90}"/>
              </a:ext>
            </a:extLst>
          </p:cNvPr>
          <p:cNvSpPr txBox="1"/>
          <p:nvPr/>
        </p:nvSpPr>
        <p:spPr>
          <a:xfrm>
            <a:off x="9699577" y="5581959"/>
            <a:ext cx="2173801" cy="600164"/>
          </a:xfrm>
          <a:prstGeom prst="rect">
            <a:avLst/>
          </a:prstGeom>
          <a:noFill/>
        </p:spPr>
        <p:txBody>
          <a:bodyPr wrap="square" lIns="0" tIns="0" rIns="0" bIns="0" rtlCol="0" anchor="t">
            <a:spAutoFit/>
          </a:bodyPr>
          <a:lstStyle/>
          <a:p>
            <a:r>
              <a:rPr lang="en-US" sz="1300" dirty="0">
                <a:solidFill>
                  <a:schemeClr val="bg1"/>
                </a:solidFill>
              </a:rPr>
              <a:t>Lorem ipsum dolor sit amet, consectetur adipiscing elit, sed do eiusmod tempor incididunt.</a:t>
            </a:r>
          </a:p>
        </p:txBody>
      </p:sp>
      <p:sp>
        <p:nvSpPr>
          <p:cNvPr id="21" name="TextBox 20">
            <a:extLst>
              <a:ext uri="{FF2B5EF4-FFF2-40B4-BE49-F238E27FC236}">
                <a16:creationId xmlns:a16="http://schemas.microsoft.com/office/drawing/2014/main" id="{B09B0BC8-9856-4301-8DB5-5B3389C2EEF7}"/>
              </a:ext>
            </a:extLst>
          </p:cNvPr>
          <p:cNvSpPr txBox="1"/>
          <p:nvPr/>
        </p:nvSpPr>
        <p:spPr>
          <a:xfrm>
            <a:off x="5092819" y="5799634"/>
            <a:ext cx="2173801" cy="600164"/>
          </a:xfrm>
          <a:prstGeom prst="rect">
            <a:avLst/>
          </a:prstGeom>
          <a:noFill/>
        </p:spPr>
        <p:txBody>
          <a:bodyPr wrap="square" lIns="0" tIns="0" rIns="0" bIns="0" rtlCol="0" anchor="t">
            <a:spAutoFit/>
          </a:bodyPr>
          <a:lstStyle/>
          <a:p>
            <a:r>
              <a:rPr lang="en-US" sz="1300" dirty="0">
                <a:solidFill>
                  <a:schemeClr val="bg1"/>
                </a:solidFill>
              </a:rPr>
              <a:t>Lorem ipsum dolor sit amet, consectetur adipiscing elit, sed do eiusmod tempor incididunt.</a:t>
            </a:r>
          </a:p>
        </p:txBody>
      </p:sp>
      <p:grpSp>
        <p:nvGrpSpPr>
          <p:cNvPr id="3" name="Group 2">
            <a:extLst>
              <a:ext uri="{FF2B5EF4-FFF2-40B4-BE49-F238E27FC236}">
                <a16:creationId xmlns:a16="http://schemas.microsoft.com/office/drawing/2014/main" id="{AF001389-9469-4EA2-B657-15987A3B5F62}"/>
              </a:ext>
            </a:extLst>
          </p:cNvPr>
          <p:cNvGrpSpPr/>
          <p:nvPr/>
        </p:nvGrpSpPr>
        <p:grpSpPr>
          <a:xfrm>
            <a:off x="7121551" y="1783080"/>
            <a:ext cx="1645922" cy="1645920"/>
            <a:chOff x="7121551" y="1783080"/>
            <a:chExt cx="1645922" cy="1645920"/>
          </a:xfrm>
        </p:grpSpPr>
        <p:sp>
          <p:nvSpPr>
            <p:cNvPr id="8" name="Freeform 20">
              <a:extLst>
                <a:ext uri="{FF2B5EF4-FFF2-40B4-BE49-F238E27FC236}">
                  <a16:creationId xmlns:a16="http://schemas.microsoft.com/office/drawing/2014/main" id="{FC5AF00A-D014-4D6D-9E3E-89A1AF43E1BA}"/>
                </a:ext>
              </a:extLst>
            </p:cNvPr>
            <p:cNvSpPr>
              <a:spLocks noChangeAspect="1"/>
            </p:cNvSpPr>
            <p:nvPr/>
          </p:nvSpPr>
          <p:spPr>
            <a:xfrm flipH="1">
              <a:off x="7121551" y="1783080"/>
              <a:ext cx="1645922" cy="164592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4CC8EC"/>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2" name="TextBox 21">
              <a:extLst>
                <a:ext uri="{FF2B5EF4-FFF2-40B4-BE49-F238E27FC236}">
                  <a16:creationId xmlns:a16="http://schemas.microsoft.com/office/drawing/2014/main" id="{29CE22F5-30D9-48EA-874A-0A9444B72C02}"/>
                </a:ext>
              </a:extLst>
            </p:cNvPr>
            <p:cNvSpPr txBox="1"/>
            <p:nvPr/>
          </p:nvSpPr>
          <p:spPr>
            <a:xfrm>
              <a:off x="7468564" y="2306934"/>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grpSp>
        <p:nvGrpSpPr>
          <p:cNvPr id="4" name="Group 3">
            <a:extLst>
              <a:ext uri="{FF2B5EF4-FFF2-40B4-BE49-F238E27FC236}">
                <a16:creationId xmlns:a16="http://schemas.microsoft.com/office/drawing/2014/main" id="{3F3D27FD-9E56-4760-B09F-0E44CC0BB364}"/>
              </a:ext>
            </a:extLst>
          </p:cNvPr>
          <p:cNvGrpSpPr/>
          <p:nvPr/>
        </p:nvGrpSpPr>
        <p:grpSpPr>
          <a:xfrm>
            <a:off x="7578752" y="3216758"/>
            <a:ext cx="2377442" cy="2377440"/>
            <a:chOff x="7578752" y="3216758"/>
            <a:chExt cx="2377442" cy="2377440"/>
          </a:xfrm>
        </p:grpSpPr>
        <p:sp>
          <p:nvSpPr>
            <p:cNvPr id="10" name="Freeform 20">
              <a:extLst>
                <a:ext uri="{FF2B5EF4-FFF2-40B4-BE49-F238E27FC236}">
                  <a16:creationId xmlns:a16="http://schemas.microsoft.com/office/drawing/2014/main" id="{92CF79D2-6DEF-4375-80AE-C4ADCA3C0992}"/>
                </a:ext>
              </a:extLst>
            </p:cNvPr>
            <p:cNvSpPr>
              <a:spLocks noChangeAspect="1"/>
            </p:cNvSpPr>
            <p:nvPr/>
          </p:nvSpPr>
          <p:spPr>
            <a:xfrm rot="21264444" flipH="1">
              <a:off x="7578752" y="3216758"/>
              <a:ext cx="2377442" cy="237744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FF7467"/>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3" name="TextBox 22">
              <a:extLst>
                <a:ext uri="{FF2B5EF4-FFF2-40B4-BE49-F238E27FC236}">
                  <a16:creationId xmlns:a16="http://schemas.microsoft.com/office/drawing/2014/main" id="{2A69B118-4E43-4D3B-8F1F-333B650E18DA}"/>
                </a:ext>
              </a:extLst>
            </p:cNvPr>
            <p:cNvSpPr txBox="1"/>
            <p:nvPr/>
          </p:nvSpPr>
          <p:spPr>
            <a:xfrm>
              <a:off x="8265673" y="4073753"/>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grpSp>
        <p:nvGrpSpPr>
          <p:cNvPr id="2" name="Group 1">
            <a:extLst>
              <a:ext uri="{FF2B5EF4-FFF2-40B4-BE49-F238E27FC236}">
                <a16:creationId xmlns:a16="http://schemas.microsoft.com/office/drawing/2014/main" id="{53BB5002-0E6C-4763-AD10-6BE8F8687304}"/>
              </a:ext>
            </a:extLst>
          </p:cNvPr>
          <p:cNvGrpSpPr/>
          <p:nvPr/>
        </p:nvGrpSpPr>
        <p:grpSpPr>
          <a:xfrm>
            <a:off x="5785928" y="3436352"/>
            <a:ext cx="1828802" cy="1828800"/>
            <a:chOff x="5785928" y="3436352"/>
            <a:chExt cx="1828802" cy="1828800"/>
          </a:xfrm>
        </p:grpSpPr>
        <p:sp>
          <p:nvSpPr>
            <p:cNvPr id="9" name="Freeform 20">
              <a:extLst>
                <a:ext uri="{FF2B5EF4-FFF2-40B4-BE49-F238E27FC236}">
                  <a16:creationId xmlns:a16="http://schemas.microsoft.com/office/drawing/2014/main" id="{C35FD582-CB99-48F5-9C78-FC2082ACBDF7}"/>
                </a:ext>
              </a:extLst>
            </p:cNvPr>
            <p:cNvSpPr>
              <a:spLocks noChangeAspect="1"/>
            </p:cNvSpPr>
            <p:nvPr/>
          </p:nvSpPr>
          <p:spPr>
            <a:xfrm rot="1750862" flipH="1">
              <a:off x="5785928" y="3436352"/>
              <a:ext cx="1828802" cy="182880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F4C956"/>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4" name="TextBox 23">
              <a:extLst>
                <a:ext uri="{FF2B5EF4-FFF2-40B4-BE49-F238E27FC236}">
                  <a16:creationId xmlns:a16="http://schemas.microsoft.com/office/drawing/2014/main" id="{9A46548A-FEA6-48E0-98AD-FC9E40C7F8EF}"/>
                </a:ext>
              </a:extLst>
            </p:cNvPr>
            <p:cNvSpPr txBox="1"/>
            <p:nvPr/>
          </p:nvSpPr>
          <p:spPr>
            <a:xfrm>
              <a:off x="6198529" y="4073753"/>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sp>
        <p:nvSpPr>
          <p:cNvPr id="25" name="Freeform 122">
            <a:extLst>
              <a:ext uri="{FF2B5EF4-FFF2-40B4-BE49-F238E27FC236}">
                <a16:creationId xmlns:a16="http://schemas.microsoft.com/office/drawing/2014/main" id="{8366A40F-233B-4102-B5B6-B12DE25A87BB}"/>
              </a:ext>
            </a:extLst>
          </p:cNvPr>
          <p:cNvSpPr>
            <a:spLocks noEditPoints="1"/>
          </p:cNvSpPr>
          <p:nvPr/>
        </p:nvSpPr>
        <p:spPr bwMode="auto">
          <a:xfrm>
            <a:off x="405669" y="1962384"/>
            <a:ext cx="480613" cy="377191"/>
          </a:xfrm>
          <a:custGeom>
            <a:avLst/>
            <a:gdLst/>
            <a:ahLst/>
            <a:cxnLst>
              <a:cxn ang="0">
                <a:pos x="57" y="37"/>
              </a:cxn>
              <a:cxn ang="0">
                <a:pos x="38" y="56"/>
              </a:cxn>
              <a:cxn ang="0">
                <a:pos x="34" y="57"/>
              </a:cxn>
              <a:cxn ang="0">
                <a:pos x="31" y="56"/>
              </a:cxn>
              <a:cxn ang="0">
                <a:pos x="4" y="28"/>
              </a:cxn>
              <a:cxn ang="0">
                <a:pos x="0" y="20"/>
              </a:cxn>
              <a:cxn ang="0">
                <a:pos x="0" y="4"/>
              </a:cxn>
              <a:cxn ang="0">
                <a:pos x="5" y="0"/>
              </a:cxn>
              <a:cxn ang="0">
                <a:pos x="21" y="0"/>
              </a:cxn>
              <a:cxn ang="0">
                <a:pos x="29" y="3"/>
              </a:cxn>
              <a:cxn ang="0">
                <a:pos x="57" y="30"/>
              </a:cxn>
              <a:cxn ang="0">
                <a:pos x="58" y="34"/>
              </a:cxn>
              <a:cxn ang="0">
                <a:pos x="57" y="37"/>
              </a:cxn>
              <a:cxn ang="0">
                <a:pos x="13" y="7"/>
              </a:cxn>
              <a:cxn ang="0">
                <a:pos x="8" y="12"/>
              </a:cxn>
              <a:cxn ang="0">
                <a:pos x="13" y="17"/>
              </a:cxn>
              <a:cxn ang="0">
                <a:pos x="17" y="12"/>
              </a:cxn>
              <a:cxn ang="0">
                <a:pos x="13" y="7"/>
              </a:cxn>
              <a:cxn ang="0">
                <a:pos x="71" y="37"/>
              </a:cxn>
              <a:cxn ang="0">
                <a:pos x="52" y="56"/>
              </a:cxn>
              <a:cxn ang="0">
                <a:pos x="49" y="57"/>
              </a:cxn>
              <a:cxn ang="0">
                <a:pos x="45" y="55"/>
              </a:cxn>
              <a:cxn ang="0">
                <a:pos x="63" y="37"/>
              </a:cxn>
              <a:cxn ang="0">
                <a:pos x="64" y="34"/>
              </a:cxn>
              <a:cxn ang="0">
                <a:pos x="63" y="30"/>
              </a:cxn>
              <a:cxn ang="0">
                <a:pos x="35" y="3"/>
              </a:cxn>
              <a:cxn ang="0">
                <a:pos x="27" y="0"/>
              </a:cxn>
              <a:cxn ang="0">
                <a:pos x="36" y="0"/>
              </a:cxn>
              <a:cxn ang="0">
                <a:pos x="44" y="3"/>
              </a:cxn>
              <a:cxn ang="0">
                <a:pos x="71" y="30"/>
              </a:cxn>
              <a:cxn ang="0">
                <a:pos x="73" y="34"/>
              </a:cxn>
              <a:cxn ang="0">
                <a:pos x="71" y="37"/>
              </a:cxn>
            </a:cxnLst>
            <a:rect l="0" t="0" r="r" b="b"/>
            <a:pathLst>
              <a:path w="73" h="57">
                <a:moveTo>
                  <a:pt x="57" y="37"/>
                </a:moveTo>
                <a:cubicBezTo>
                  <a:pt x="38" y="56"/>
                  <a:pt x="38" y="56"/>
                  <a:pt x="38" y="56"/>
                </a:cubicBezTo>
                <a:cubicBezTo>
                  <a:pt x="37" y="57"/>
                  <a:pt x="36" y="57"/>
                  <a:pt x="34" y="57"/>
                </a:cubicBezTo>
                <a:cubicBezTo>
                  <a:pt x="33" y="57"/>
                  <a:pt x="32" y="57"/>
                  <a:pt x="31" y="56"/>
                </a:cubicBezTo>
                <a:cubicBezTo>
                  <a:pt x="4" y="28"/>
                  <a:pt x="4" y="28"/>
                  <a:pt x="4" y="28"/>
                </a:cubicBezTo>
                <a:cubicBezTo>
                  <a:pt x="2" y="27"/>
                  <a:pt x="0" y="23"/>
                  <a:pt x="0" y="20"/>
                </a:cubicBezTo>
                <a:cubicBezTo>
                  <a:pt x="0" y="4"/>
                  <a:pt x="0" y="4"/>
                  <a:pt x="0" y="4"/>
                </a:cubicBezTo>
                <a:cubicBezTo>
                  <a:pt x="0" y="2"/>
                  <a:pt x="3" y="0"/>
                  <a:pt x="5" y="0"/>
                </a:cubicBezTo>
                <a:cubicBezTo>
                  <a:pt x="21" y="0"/>
                  <a:pt x="21" y="0"/>
                  <a:pt x="21" y="0"/>
                </a:cubicBezTo>
                <a:cubicBezTo>
                  <a:pt x="24" y="0"/>
                  <a:pt x="27" y="1"/>
                  <a:pt x="29" y="3"/>
                </a:cubicBezTo>
                <a:cubicBezTo>
                  <a:pt x="57" y="30"/>
                  <a:pt x="57" y="30"/>
                  <a:pt x="57" y="30"/>
                </a:cubicBezTo>
                <a:cubicBezTo>
                  <a:pt x="57" y="31"/>
                  <a:pt x="58" y="32"/>
                  <a:pt x="58" y="34"/>
                </a:cubicBezTo>
                <a:cubicBezTo>
                  <a:pt x="58" y="35"/>
                  <a:pt x="57" y="36"/>
                  <a:pt x="57" y="37"/>
                </a:cubicBezTo>
                <a:close/>
                <a:moveTo>
                  <a:pt x="13" y="7"/>
                </a:moveTo>
                <a:cubicBezTo>
                  <a:pt x="10" y="7"/>
                  <a:pt x="8" y="9"/>
                  <a:pt x="8" y="12"/>
                </a:cubicBezTo>
                <a:cubicBezTo>
                  <a:pt x="8" y="14"/>
                  <a:pt x="10" y="17"/>
                  <a:pt x="13" y="17"/>
                </a:cubicBezTo>
                <a:cubicBezTo>
                  <a:pt x="15" y="17"/>
                  <a:pt x="17" y="14"/>
                  <a:pt x="17" y="12"/>
                </a:cubicBezTo>
                <a:cubicBezTo>
                  <a:pt x="17" y="9"/>
                  <a:pt x="15" y="7"/>
                  <a:pt x="13" y="7"/>
                </a:cubicBezTo>
                <a:close/>
                <a:moveTo>
                  <a:pt x="71" y="37"/>
                </a:moveTo>
                <a:cubicBezTo>
                  <a:pt x="52" y="56"/>
                  <a:pt x="52" y="56"/>
                  <a:pt x="52" y="56"/>
                </a:cubicBezTo>
                <a:cubicBezTo>
                  <a:pt x="52" y="57"/>
                  <a:pt x="50" y="57"/>
                  <a:pt x="49" y="57"/>
                </a:cubicBezTo>
                <a:cubicBezTo>
                  <a:pt x="47" y="57"/>
                  <a:pt x="46" y="56"/>
                  <a:pt x="45" y="55"/>
                </a:cubicBezTo>
                <a:cubicBezTo>
                  <a:pt x="63" y="37"/>
                  <a:pt x="63" y="37"/>
                  <a:pt x="63" y="37"/>
                </a:cubicBezTo>
                <a:cubicBezTo>
                  <a:pt x="63" y="36"/>
                  <a:pt x="64" y="35"/>
                  <a:pt x="64" y="34"/>
                </a:cubicBezTo>
                <a:cubicBezTo>
                  <a:pt x="64" y="32"/>
                  <a:pt x="63" y="31"/>
                  <a:pt x="63" y="30"/>
                </a:cubicBezTo>
                <a:cubicBezTo>
                  <a:pt x="35" y="3"/>
                  <a:pt x="35" y="3"/>
                  <a:pt x="35" y="3"/>
                </a:cubicBezTo>
                <a:cubicBezTo>
                  <a:pt x="34" y="1"/>
                  <a:pt x="30" y="0"/>
                  <a:pt x="27" y="0"/>
                </a:cubicBezTo>
                <a:cubicBezTo>
                  <a:pt x="36" y="0"/>
                  <a:pt x="36" y="0"/>
                  <a:pt x="36" y="0"/>
                </a:cubicBezTo>
                <a:cubicBezTo>
                  <a:pt x="38" y="0"/>
                  <a:pt x="42" y="1"/>
                  <a:pt x="44" y="3"/>
                </a:cubicBezTo>
                <a:cubicBezTo>
                  <a:pt x="71" y="30"/>
                  <a:pt x="71" y="30"/>
                  <a:pt x="71" y="30"/>
                </a:cubicBezTo>
                <a:cubicBezTo>
                  <a:pt x="72" y="31"/>
                  <a:pt x="73" y="32"/>
                  <a:pt x="73" y="34"/>
                </a:cubicBezTo>
                <a:cubicBezTo>
                  <a:pt x="73" y="35"/>
                  <a:pt x="72" y="36"/>
                  <a:pt x="71" y="3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8" name="Group 27">
            <a:extLst>
              <a:ext uri="{FF2B5EF4-FFF2-40B4-BE49-F238E27FC236}">
                <a16:creationId xmlns:a16="http://schemas.microsoft.com/office/drawing/2014/main" id="{FFE51B55-A2A5-4BAF-A31B-FAC87800739D}"/>
              </a:ext>
            </a:extLst>
          </p:cNvPr>
          <p:cNvGrpSpPr/>
          <p:nvPr/>
        </p:nvGrpSpPr>
        <p:grpSpPr>
          <a:xfrm>
            <a:off x="1290858" y="1791243"/>
            <a:ext cx="2173801" cy="811419"/>
            <a:chOff x="4597685" y="3155872"/>
            <a:chExt cx="1699181" cy="608564"/>
          </a:xfrm>
        </p:grpSpPr>
        <p:sp>
          <p:nvSpPr>
            <p:cNvPr id="29" name="TextBox 28">
              <a:extLst>
                <a:ext uri="{FF2B5EF4-FFF2-40B4-BE49-F238E27FC236}">
                  <a16:creationId xmlns:a16="http://schemas.microsoft.com/office/drawing/2014/main" id="{983D614C-E4DC-4100-B90E-C84B2B3E7B47}"/>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01</a:t>
              </a:r>
            </a:p>
          </p:txBody>
        </p:sp>
        <p:sp>
          <p:nvSpPr>
            <p:cNvPr id="30" name="TextBox 29">
              <a:extLst>
                <a:ext uri="{FF2B5EF4-FFF2-40B4-BE49-F238E27FC236}">
                  <a16:creationId xmlns:a16="http://schemas.microsoft.com/office/drawing/2014/main" id="{68764C95-24F4-4C51-8028-4BC8C37D90E9}"/>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sp>
        <p:nvSpPr>
          <p:cNvPr id="31" name="Freeform: Shape 30">
            <a:extLst>
              <a:ext uri="{FF2B5EF4-FFF2-40B4-BE49-F238E27FC236}">
                <a16:creationId xmlns:a16="http://schemas.microsoft.com/office/drawing/2014/main" id="{E33AECDA-336B-4E61-A8B4-E3C4784028FA}"/>
              </a:ext>
            </a:extLst>
          </p:cNvPr>
          <p:cNvSpPr/>
          <p:nvPr/>
        </p:nvSpPr>
        <p:spPr>
          <a:xfrm rot="16200000">
            <a:off x="1219532" y="1763312"/>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4CC8EC"/>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2" name="Freeform: Shape 31">
            <a:extLst>
              <a:ext uri="{FF2B5EF4-FFF2-40B4-BE49-F238E27FC236}">
                <a16:creationId xmlns:a16="http://schemas.microsoft.com/office/drawing/2014/main" id="{E4053858-7428-49CD-B262-ABCB7464B8E9}"/>
              </a:ext>
            </a:extLst>
          </p:cNvPr>
          <p:cNvSpPr/>
          <p:nvPr/>
        </p:nvSpPr>
        <p:spPr>
          <a:xfrm rot="16200000">
            <a:off x="1218679" y="3226355"/>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F4C956"/>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33" name="Group 32">
            <a:extLst>
              <a:ext uri="{FF2B5EF4-FFF2-40B4-BE49-F238E27FC236}">
                <a16:creationId xmlns:a16="http://schemas.microsoft.com/office/drawing/2014/main" id="{9EB6C831-5EAC-4078-9D8B-1149C32AE48E}"/>
              </a:ext>
            </a:extLst>
          </p:cNvPr>
          <p:cNvGrpSpPr/>
          <p:nvPr/>
        </p:nvGrpSpPr>
        <p:grpSpPr>
          <a:xfrm>
            <a:off x="1287207" y="3305497"/>
            <a:ext cx="2173801" cy="811419"/>
            <a:chOff x="4597685" y="3155872"/>
            <a:chExt cx="1699181" cy="608564"/>
          </a:xfrm>
        </p:grpSpPr>
        <p:sp>
          <p:nvSpPr>
            <p:cNvPr id="34" name="TextBox 33">
              <a:extLst>
                <a:ext uri="{FF2B5EF4-FFF2-40B4-BE49-F238E27FC236}">
                  <a16:creationId xmlns:a16="http://schemas.microsoft.com/office/drawing/2014/main" id="{FBBF1B5A-32C9-4192-A461-A4215251CDEF}"/>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02</a:t>
              </a:r>
            </a:p>
          </p:txBody>
        </p:sp>
        <p:sp>
          <p:nvSpPr>
            <p:cNvPr id="35" name="TextBox 34">
              <a:extLst>
                <a:ext uri="{FF2B5EF4-FFF2-40B4-BE49-F238E27FC236}">
                  <a16:creationId xmlns:a16="http://schemas.microsoft.com/office/drawing/2014/main" id="{2CDB7C21-E7F9-4484-B1C7-2670CD8BB82D}"/>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grpSp>
        <p:nvGrpSpPr>
          <p:cNvPr id="36" name="Group 35">
            <a:extLst>
              <a:ext uri="{FF2B5EF4-FFF2-40B4-BE49-F238E27FC236}">
                <a16:creationId xmlns:a16="http://schemas.microsoft.com/office/drawing/2014/main" id="{6CE27DD8-426F-45FF-9B6B-9274F80A65A4}"/>
              </a:ext>
            </a:extLst>
          </p:cNvPr>
          <p:cNvGrpSpPr/>
          <p:nvPr/>
        </p:nvGrpSpPr>
        <p:grpSpPr>
          <a:xfrm>
            <a:off x="1287206" y="4768540"/>
            <a:ext cx="2173801" cy="811419"/>
            <a:chOff x="4597685" y="3155872"/>
            <a:chExt cx="1699181" cy="608564"/>
          </a:xfrm>
        </p:grpSpPr>
        <p:sp>
          <p:nvSpPr>
            <p:cNvPr id="37" name="TextBox 36">
              <a:extLst>
                <a:ext uri="{FF2B5EF4-FFF2-40B4-BE49-F238E27FC236}">
                  <a16:creationId xmlns:a16="http://schemas.microsoft.com/office/drawing/2014/main" id="{80D51D95-1AFA-4F1D-A416-271F31AE6BEB}"/>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03</a:t>
              </a:r>
            </a:p>
          </p:txBody>
        </p:sp>
        <p:sp>
          <p:nvSpPr>
            <p:cNvPr id="38" name="TextBox 37">
              <a:extLst>
                <a:ext uri="{FF2B5EF4-FFF2-40B4-BE49-F238E27FC236}">
                  <a16:creationId xmlns:a16="http://schemas.microsoft.com/office/drawing/2014/main" id="{19DF1BFF-325E-48B8-B397-3DD4B52DA0CA}"/>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sp>
        <p:nvSpPr>
          <p:cNvPr id="26" name="Freeform 152">
            <a:extLst>
              <a:ext uri="{FF2B5EF4-FFF2-40B4-BE49-F238E27FC236}">
                <a16:creationId xmlns:a16="http://schemas.microsoft.com/office/drawing/2014/main" id="{819083D7-7476-4B0C-B49C-2854FB2D0E9E}"/>
              </a:ext>
            </a:extLst>
          </p:cNvPr>
          <p:cNvSpPr>
            <a:spLocks noEditPoints="1"/>
          </p:cNvSpPr>
          <p:nvPr/>
        </p:nvSpPr>
        <p:spPr bwMode="auto">
          <a:xfrm>
            <a:off x="370927" y="3391130"/>
            <a:ext cx="440976" cy="407521"/>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Freeform 228">
            <a:extLst>
              <a:ext uri="{FF2B5EF4-FFF2-40B4-BE49-F238E27FC236}">
                <a16:creationId xmlns:a16="http://schemas.microsoft.com/office/drawing/2014/main" id="{5E169DC8-0C1E-4E2A-967D-B4DFE4D29BA8}"/>
              </a:ext>
            </a:extLst>
          </p:cNvPr>
          <p:cNvSpPr>
            <a:spLocks/>
          </p:cNvSpPr>
          <p:nvPr/>
        </p:nvSpPr>
        <p:spPr bwMode="auto">
          <a:xfrm>
            <a:off x="382831" y="4854731"/>
            <a:ext cx="379037" cy="381615"/>
          </a:xfrm>
          <a:custGeom>
            <a:avLst/>
            <a:gdLst/>
            <a:ahLst/>
            <a:cxnLst>
              <a:cxn ang="0">
                <a:pos x="68" y="3"/>
              </a:cxn>
              <a:cxn ang="0">
                <a:pos x="58" y="61"/>
              </a:cxn>
              <a:cxn ang="0">
                <a:pos x="57" y="63"/>
              </a:cxn>
              <a:cxn ang="0">
                <a:pos x="56" y="63"/>
              </a:cxn>
              <a:cxn ang="0">
                <a:pos x="55" y="63"/>
              </a:cxn>
              <a:cxn ang="0">
                <a:pos x="38" y="56"/>
              </a:cxn>
              <a:cxn ang="0">
                <a:pos x="28" y="67"/>
              </a:cxn>
              <a:cxn ang="0">
                <a:pos x="26" y="68"/>
              </a:cxn>
              <a:cxn ang="0">
                <a:pos x="26" y="68"/>
              </a:cxn>
              <a:cxn ang="0">
                <a:pos x="24" y="65"/>
              </a:cxn>
              <a:cxn ang="0">
                <a:pos x="24" y="52"/>
              </a:cxn>
              <a:cxn ang="0">
                <a:pos x="57" y="12"/>
              </a:cxn>
              <a:cxn ang="0">
                <a:pos x="16" y="47"/>
              </a:cxn>
              <a:cxn ang="0">
                <a:pos x="1" y="41"/>
              </a:cxn>
              <a:cxn ang="0">
                <a:pos x="0" y="39"/>
              </a:cxn>
              <a:cxn ang="0">
                <a:pos x="1" y="36"/>
              </a:cxn>
              <a:cxn ang="0">
                <a:pos x="64" y="0"/>
              </a:cxn>
              <a:cxn ang="0">
                <a:pos x="65" y="0"/>
              </a:cxn>
              <a:cxn ang="0">
                <a:pos x="67" y="0"/>
              </a:cxn>
              <a:cxn ang="0">
                <a:pos x="68" y="3"/>
              </a:cxn>
            </a:cxnLst>
            <a:rect l="0" t="0" r="r" b="b"/>
            <a:pathLst>
              <a:path w="68" h="68">
                <a:moveTo>
                  <a:pt x="68" y="3"/>
                </a:moveTo>
                <a:cubicBezTo>
                  <a:pt x="58" y="61"/>
                  <a:pt x="58" y="61"/>
                  <a:pt x="58" y="61"/>
                </a:cubicBezTo>
                <a:cubicBezTo>
                  <a:pt x="58" y="62"/>
                  <a:pt x="57" y="62"/>
                  <a:pt x="57" y="63"/>
                </a:cubicBezTo>
                <a:cubicBezTo>
                  <a:pt x="56" y="63"/>
                  <a:pt x="56" y="63"/>
                  <a:pt x="56" y="63"/>
                </a:cubicBezTo>
                <a:cubicBezTo>
                  <a:pt x="55" y="63"/>
                  <a:pt x="55" y="63"/>
                  <a:pt x="55" y="63"/>
                </a:cubicBezTo>
                <a:cubicBezTo>
                  <a:pt x="38" y="56"/>
                  <a:pt x="38" y="56"/>
                  <a:pt x="38" y="56"/>
                </a:cubicBezTo>
                <a:cubicBezTo>
                  <a:pt x="28" y="67"/>
                  <a:pt x="28" y="67"/>
                  <a:pt x="28" y="67"/>
                </a:cubicBezTo>
                <a:cubicBezTo>
                  <a:pt x="28" y="67"/>
                  <a:pt x="27" y="68"/>
                  <a:pt x="26" y="68"/>
                </a:cubicBezTo>
                <a:cubicBezTo>
                  <a:pt x="26" y="68"/>
                  <a:pt x="26" y="68"/>
                  <a:pt x="26" y="68"/>
                </a:cubicBezTo>
                <a:cubicBezTo>
                  <a:pt x="25" y="67"/>
                  <a:pt x="24" y="66"/>
                  <a:pt x="24" y="65"/>
                </a:cubicBezTo>
                <a:cubicBezTo>
                  <a:pt x="24" y="52"/>
                  <a:pt x="24" y="52"/>
                  <a:pt x="24" y="52"/>
                </a:cubicBezTo>
                <a:cubicBezTo>
                  <a:pt x="57" y="12"/>
                  <a:pt x="57" y="12"/>
                  <a:pt x="57" y="12"/>
                </a:cubicBezTo>
                <a:cubicBezTo>
                  <a:pt x="16" y="47"/>
                  <a:pt x="16" y="47"/>
                  <a:pt x="16" y="47"/>
                </a:cubicBezTo>
                <a:cubicBezTo>
                  <a:pt x="1" y="41"/>
                  <a:pt x="1" y="41"/>
                  <a:pt x="1" y="41"/>
                </a:cubicBezTo>
                <a:cubicBezTo>
                  <a:pt x="0" y="40"/>
                  <a:pt x="0" y="40"/>
                  <a:pt x="0" y="39"/>
                </a:cubicBezTo>
                <a:cubicBezTo>
                  <a:pt x="0" y="38"/>
                  <a:pt x="0" y="37"/>
                  <a:pt x="1" y="36"/>
                </a:cubicBezTo>
                <a:cubicBezTo>
                  <a:pt x="64" y="0"/>
                  <a:pt x="64" y="0"/>
                  <a:pt x="64" y="0"/>
                </a:cubicBezTo>
                <a:cubicBezTo>
                  <a:pt x="65" y="0"/>
                  <a:pt x="65" y="0"/>
                  <a:pt x="65" y="0"/>
                </a:cubicBezTo>
                <a:cubicBezTo>
                  <a:pt x="66" y="0"/>
                  <a:pt x="66" y="0"/>
                  <a:pt x="67" y="0"/>
                </a:cubicBezTo>
                <a:cubicBezTo>
                  <a:pt x="68" y="1"/>
                  <a:pt x="68" y="2"/>
                  <a:pt x="68" y="3"/>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9" name="Picture 38">
            <a:hlinkClick r:id="rId3"/>
            <a:extLst>
              <a:ext uri="{FF2B5EF4-FFF2-40B4-BE49-F238E27FC236}">
                <a16:creationId xmlns:a16="http://schemas.microsoft.com/office/drawing/2014/main" id="{085E9011-6A15-4F48-BAC8-9FF5F41A29A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993330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ppt_x"/>
                                          </p:val>
                                        </p:tav>
                                        <p:tav tm="100000">
                                          <p:val>
                                            <p:strVal val="#ppt_x"/>
                                          </p:val>
                                        </p:tav>
                                      </p:tavLst>
                                    </p:anim>
                                    <p:anim calcmode="lin" valueType="num">
                                      <p:cBhvr additive="base">
                                        <p:cTn id="12" dur="500" fill="hold"/>
                                        <p:tgtEl>
                                          <p:spTgt spid="1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250"/>
                                  </p:stCondLst>
                                  <p:childTnLst>
                                    <p:set>
                                      <p:cBhvr>
                                        <p:cTn id="14" dur="1" fill="hold">
                                          <p:stCondLst>
                                            <p:cond delay="0"/>
                                          </p:stCondLst>
                                        </p:cTn>
                                        <p:tgtEl>
                                          <p:spTgt spid="31"/>
                                        </p:tgtEl>
                                        <p:attrNameLst>
                                          <p:attrName>style.visibility</p:attrName>
                                        </p:attrNameLst>
                                      </p:cBhvr>
                                      <p:to>
                                        <p:strVal val="visible"/>
                                      </p:to>
                                    </p:set>
                                    <p:anim calcmode="lin" valueType="num">
                                      <p:cBhvr additive="base">
                                        <p:cTn id="15" dur="500" fill="hold"/>
                                        <p:tgtEl>
                                          <p:spTgt spid="31"/>
                                        </p:tgtEl>
                                        <p:attrNameLst>
                                          <p:attrName>ppt_x</p:attrName>
                                        </p:attrNameLst>
                                      </p:cBhvr>
                                      <p:tavLst>
                                        <p:tav tm="0">
                                          <p:val>
                                            <p:strVal val="#ppt_x"/>
                                          </p:val>
                                        </p:tav>
                                        <p:tav tm="100000">
                                          <p:val>
                                            <p:strVal val="#ppt_x"/>
                                          </p:val>
                                        </p:tav>
                                      </p:tavLst>
                                    </p:anim>
                                    <p:anim calcmode="lin" valueType="num">
                                      <p:cBhvr additive="base">
                                        <p:cTn id="16" dur="500" fill="hold"/>
                                        <p:tgtEl>
                                          <p:spTgt spid="31"/>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500"/>
                                  </p:stCondLst>
                                  <p:childTnLst>
                                    <p:set>
                                      <p:cBhvr>
                                        <p:cTn id="18" dur="1" fill="hold">
                                          <p:stCondLst>
                                            <p:cond delay="0"/>
                                          </p:stCondLst>
                                        </p:cTn>
                                        <p:tgtEl>
                                          <p:spTgt spid="32"/>
                                        </p:tgtEl>
                                        <p:attrNameLst>
                                          <p:attrName>style.visibility</p:attrName>
                                        </p:attrNameLst>
                                      </p:cBhvr>
                                      <p:to>
                                        <p:strVal val="visible"/>
                                      </p:to>
                                    </p:set>
                                    <p:anim calcmode="lin" valueType="num">
                                      <p:cBhvr additive="base">
                                        <p:cTn id="19" dur="500" fill="hold"/>
                                        <p:tgtEl>
                                          <p:spTgt spid="32"/>
                                        </p:tgtEl>
                                        <p:attrNameLst>
                                          <p:attrName>ppt_x</p:attrName>
                                        </p:attrNameLst>
                                      </p:cBhvr>
                                      <p:tavLst>
                                        <p:tav tm="0">
                                          <p:val>
                                            <p:strVal val="#ppt_x"/>
                                          </p:val>
                                        </p:tav>
                                        <p:tav tm="100000">
                                          <p:val>
                                            <p:strVal val="#ppt_x"/>
                                          </p:val>
                                        </p:tav>
                                      </p:tavLst>
                                    </p:anim>
                                    <p:anim calcmode="lin" valueType="num">
                                      <p:cBhvr additive="base">
                                        <p:cTn id="20" dur="500" fill="hold"/>
                                        <p:tgtEl>
                                          <p:spTgt spid="32"/>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25"/>
                                        </p:tgtEl>
                                        <p:attrNameLst>
                                          <p:attrName>style.visibility</p:attrName>
                                        </p:attrNameLst>
                                      </p:cBhvr>
                                      <p:to>
                                        <p:strVal val="visible"/>
                                      </p:to>
                                    </p:set>
                                    <p:anim calcmode="lin" valueType="num">
                                      <p:cBhvr>
                                        <p:cTn id="24" dur="500" fill="hold"/>
                                        <p:tgtEl>
                                          <p:spTgt spid="25"/>
                                        </p:tgtEl>
                                        <p:attrNameLst>
                                          <p:attrName>ppt_w</p:attrName>
                                        </p:attrNameLst>
                                      </p:cBhvr>
                                      <p:tavLst>
                                        <p:tav tm="0">
                                          <p:val>
                                            <p:fltVal val="0"/>
                                          </p:val>
                                        </p:tav>
                                        <p:tav tm="100000">
                                          <p:val>
                                            <p:strVal val="#ppt_w"/>
                                          </p:val>
                                        </p:tav>
                                      </p:tavLst>
                                    </p:anim>
                                    <p:anim calcmode="lin" valueType="num">
                                      <p:cBhvr>
                                        <p:cTn id="25" dur="500" fill="hold"/>
                                        <p:tgtEl>
                                          <p:spTgt spid="25"/>
                                        </p:tgtEl>
                                        <p:attrNameLst>
                                          <p:attrName>ppt_h</p:attrName>
                                        </p:attrNameLst>
                                      </p:cBhvr>
                                      <p:tavLst>
                                        <p:tav tm="0">
                                          <p:val>
                                            <p:fltVal val="0"/>
                                          </p:val>
                                        </p:tav>
                                        <p:tav tm="100000">
                                          <p:val>
                                            <p:strVal val="#ppt_h"/>
                                          </p:val>
                                        </p:tav>
                                      </p:tavLst>
                                    </p:anim>
                                    <p:animEffect transition="in" filter="fade">
                                      <p:cBhvr>
                                        <p:cTn id="26" dur="500"/>
                                        <p:tgtEl>
                                          <p:spTgt spid="25"/>
                                        </p:tgtEl>
                                      </p:cBhvr>
                                    </p:animEffect>
                                  </p:childTnLst>
                                </p:cTn>
                              </p:par>
                            </p:childTnLst>
                          </p:cTn>
                        </p:par>
                        <p:par>
                          <p:cTn id="27" fill="hold">
                            <p:stCondLst>
                              <p:cond delay="2000"/>
                            </p:stCondLst>
                            <p:childTnLst>
                              <p:par>
                                <p:cTn id="28" presetID="22" presetClass="entr" presetSubtype="8" fill="hold" nodeType="after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wipe(left)">
                                      <p:cBhvr>
                                        <p:cTn id="30" dur="500"/>
                                        <p:tgtEl>
                                          <p:spTgt spid="28"/>
                                        </p:tgtEl>
                                      </p:cBhvr>
                                    </p:animEffect>
                                  </p:childTnLst>
                                </p:cTn>
                              </p:par>
                            </p:childTnLst>
                          </p:cTn>
                        </p:par>
                        <p:par>
                          <p:cTn id="31" fill="hold">
                            <p:stCondLst>
                              <p:cond delay="2500"/>
                            </p:stCondLst>
                            <p:childTnLst>
                              <p:par>
                                <p:cTn id="32" presetID="49" presetClass="entr" presetSubtype="0" decel="100000" fill="hold" nodeType="afterEffect">
                                  <p:stCondLst>
                                    <p:cond delay="0"/>
                                  </p:stCondLst>
                                  <p:childTnLst>
                                    <p:set>
                                      <p:cBhvr>
                                        <p:cTn id="33" dur="1" fill="hold">
                                          <p:stCondLst>
                                            <p:cond delay="0"/>
                                          </p:stCondLst>
                                        </p:cTn>
                                        <p:tgtEl>
                                          <p:spTgt spid="4"/>
                                        </p:tgtEl>
                                        <p:attrNameLst>
                                          <p:attrName>style.visibility</p:attrName>
                                        </p:attrNameLst>
                                      </p:cBhvr>
                                      <p:to>
                                        <p:strVal val="visible"/>
                                      </p:to>
                                    </p:set>
                                    <p:anim calcmode="lin" valueType="num">
                                      <p:cBhvr>
                                        <p:cTn id="34" dur="750" fill="hold"/>
                                        <p:tgtEl>
                                          <p:spTgt spid="4"/>
                                        </p:tgtEl>
                                        <p:attrNameLst>
                                          <p:attrName>ppt_w</p:attrName>
                                        </p:attrNameLst>
                                      </p:cBhvr>
                                      <p:tavLst>
                                        <p:tav tm="0">
                                          <p:val>
                                            <p:fltVal val="0"/>
                                          </p:val>
                                        </p:tav>
                                        <p:tav tm="100000">
                                          <p:val>
                                            <p:strVal val="#ppt_w"/>
                                          </p:val>
                                        </p:tav>
                                      </p:tavLst>
                                    </p:anim>
                                    <p:anim calcmode="lin" valueType="num">
                                      <p:cBhvr>
                                        <p:cTn id="35" dur="750" fill="hold"/>
                                        <p:tgtEl>
                                          <p:spTgt spid="4"/>
                                        </p:tgtEl>
                                        <p:attrNameLst>
                                          <p:attrName>ppt_h</p:attrName>
                                        </p:attrNameLst>
                                      </p:cBhvr>
                                      <p:tavLst>
                                        <p:tav tm="0">
                                          <p:val>
                                            <p:fltVal val="0"/>
                                          </p:val>
                                        </p:tav>
                                        <p:tav tm="100000">
                                          <p:val>
                                            <p:strVal val="#ppt_h"/>
                                          </p:val>
                                        </p:tav>
                                      </p:tavLst>
                                    </p:anim>
                                    <p:anim calcmode="lin" valueType="num">
                                      <p:cBhvr>
                                        <p:cTn id="36" dur="750" fill="hold"/>
                                        <p:tgtEl>
                                          <p:spTgt spid="4"/>
                                        </p:tgtEl>
                                        <p:attrNameLst>
                                          <p:attrName>style.rotation</p:attrName>
                                        </p:attrNameLst>
                                      </p:cBhvr>
                                      <p:tavLst>
                                        <p:tav tm="0">
                                          <p:val>
                                            <p:fltVal val="360"/>
                                          </p:val>
                                        </p:tav>
                                        <p:tav tm="100000">
                                          <p:val>
                                            <p:fltVal val="0"/>
                                          </p:val>
                                        </p:tav>
                                      </p:tavLst>
                                    </p:anim>
                                    <p:animEffect transition="in" filter="fade">
                                      <p:cBhvr>
                                        <p:cTn id="37" dur="750"/>
                                        <p:tgtEl>
                                          <p:spTgt spid="4"/>
                                        </p:tgtEl>
                                      </p:cBhvr>
                                    </p:animEffect>
                                  </p:childTnLst>
                                </p:cTn>
                              </p:par>
                            </p:childTnLst>
                          </p:cTn>
                        </p:par>
                        <p:par>
                          <p:cTn id="38" fill="hold">
                            <p:stCondLst>
                              <p:cond delay="3250"/>
                            </p:stCondLst>
                            <p:childTnLst>
                              <p:par>
                                <p:cTn id="39" presetID="22" presetClass="entr" presetSubtype="1" fill="hold" nodeType="after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wipe(up)">
                                      <p:cBhvr>
                                        <p:cTn id="41" dur="500"/>
                                        <p:tgtEl>
                                          <p:spTgt spid="12"/>
                                        </p:tgtEl>
                                      </p:cBhvr>
                                    </p:animEffect>
                                  </p:childTnLst>
                                </p:cTn>
                              </p:par>
                            </p:childTnLst>
                          </p:cTn>
                        </p:par>
                        <p:par>
                          <p:cTn id="42" fill="hold">
                            <p:stCondLst>
                              <p:cond delay="3750"/>
                            </p:stCondLst>
                            <p:childTnLst>
                              <p:par>
                                <p:cTn id="43" presetID="22" presetClass="entr" presetSubtype="1" fill="hold" grpId="0" nodeType="after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wipe(up)">
                                      <p:cBhvr>
                                        <p:cTn id="45" dur="500"/>
                                        <p:tgtEl>
                                          <p:spTgt spid="20"/>
                                        </p:tgtEl>
                                      </p:cBhvr>
                                    </p:animEffect>
                                  </p:childTnLst>
                                </p:cTn>
                              </p:par>
                            </p:childTnLst>
                          </p:cTn>
                        </p:par>
                        <p:par>
                          <p:cTn id="46" fill="hold">
                            <p:stCondLst>
                              <p:cond delay="4250"/>
                            </p:stCondLst>
                            <p:childTnLst>
                              <p:par>
                                <p:cTn id="47" presetID="53" presetClass="entr" presetSubtype="16" fill="hold" grpId="0" nodeType="after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p:cTn id="49" dur="500" fill="hold"/>
                                        <p:tgtEl>
                                          <p:spTgt spid="26"/>
                                        </p:tgtEl>
                                        <p:attrNameLst>
                                          <p:attrName>ppt_w</p:attrName>
                                        </p:attrNameLst>
                                      </p:cBhvr>
                                      <p:tavLst>
                                        <p:tav tm="0">
                                          <p:val>
                                            <p:fltVal val="0"/>
                                          </p:val>
                                        </p:tav>
                                        <p:tav tm="100000">
                                          <p:val>
                                            <p:strVal val="#ppt_w"/>
                                          </p:val>
                                        </p:tav>
                                      </p:tavLst>
                                    </p:anim>
                                    <p:anim calcmode="lin" valueType="num">
                                      <p:cBhvr>
                                        <p:cTn id="50" dur="500" fill="hold"/>
                                        <p:tgtEl>
                                          <p:spTgt spid="26"/>
                                        </p:tgtEl>
                                        <p:attrNameLst>
                                          <p:attrName>ppt_h</p:attrName>
                                        </p:attrNameLst>
                                      </p:cBhvr>
                                      <p:tavLst>
                                        <p:tav tm="0">
                                          <p:val>
                                            <p:fltVal val="0"/>
                                          </p:val>
                                        </p:tav>
                                        <p:tav tm="100000">
                                          <p:val>
                                            <p:strVal val="#ppt_h"/>
                                          </p:val>
                                        </p:tav>
                                      </p:tavLst>
                                    </p:anim>
                                    <p:animEffect transition="in" filter="fade">
                                      <p:cBhvr>
                                        <p:cTn id="51" dur="500"/>
                                        <p:tgtEl>
                                          <p:spTgt spid="26"/>
                                        </p:tgtEl>
                                      </p:cBhvr>
                                    </p:animEffect>
                                  </p:childTnLst>
                                </p:cTn>
                              </p:par>
                            </p:childTnLst>
                          </p:cTn>
                        </p:par>
                        <p:par>
                          <p:cTn id="52" fill="hold">
                            <p:stCondLst>
                              <p:cond delay="4750"/>
                            </p:stCondLst>
                            <p:childTnLst>
                              <p:par>
                                <p:cTn id="53" presetID="22" presetClass="entr" presetSubtype="8" fill="hold" nodeType="afterEffect">
                                  <p:stCondLst>
                                    <p:cond delay="0"/>
                                  </p:stCondLst>
                                  <p:childTnLst>
                                    <p:set>
                                      <p:cBhvr>
                                        <p:cTn id="54" dur="1" fill="hold">
                                          <p:stCondLst>
                                            <p:cond delay="0"/>
                                          </p:stCondLst>
                                        </p:cTn>
                                        <p:tgtEl>
                                          <p:spTgt spid="33"/>
                                        </p:tgtEl>
                                        <p:attrNameLst>
                                          <p:attrName>style.visibility</p:attrName>
                                        </p:attrNameLst>
                                      </p:cBhvr>
                                      <p:to>
                                        <p:strVal val="visible"/>
                                      </p:to>
                                    </p:set>
                                    <p:animEffect transition="in" filter="wipe(left)">
                                      <p:cBhvr>
                                        <p:cTn id="55" dur="500"/>
                                        <p:tgtEl>
                                          <p:spTgt spid="33"/>
                                        </p:tgtEl>
                                      </p:cBhvr>
                                    </p:animEffect>
                                  </p:childTnLst>
                                </p:cTn>
                              </p:par>
                            </p:childTnLst>
                          </p:cTn>
                        </p:par>
                        <p:par>
                          <p:cTn id="56" fill="hold">
                            <p:stCondLst>
                              <p:cond delay="5250"/>
                            </p:stCondLst>
                            <p:childTnLst>
                              <p:par>
                                <p:cTn id="57" presetID="49" presetClass="entr" presetSubtype="0" decel="100000" fill="hold" nodeType="afterEffect">
                                  <p:stCondLst>
                                    <p:cond delay="0"/>
                                  </p:stCondLst>
                                  <p:childTnLst>
                                    <p:set>
                                      <p:cBhvr>
                                        <p:cTn id="58" dur="1" fill="hold">
                                          <p:stCondLst>
                                            <p:cond delay="0"/>
                                          </p:stCondLst>
                                        </p:cTn>
                                        <p:tgtEl>
                                          <p:spTgt spid="3"/>
                                        </p:tgtEl>
                                        <p:attrNameLst>
                                          <p:attrName>style.visibility</p:attrName>
                                        </p:attrNameLst>
                                      </p:cBhvr>
                                      <p:to>
                                        <p:strVal val="visible"/>
                                      </p:to>
                                    </p:set>
                                    <p:anim calcmode="lin" valueType="num">
                                      <p:cBhvr>
                                        <p:cTn id="59" dur="750" fill="hold"/>
                                        <p:tgtEl>
                                          <p:spTgt spid="3"/>
                                        </p:tgtEl>
                                        <p:attrNameLst>
                                          <p:attrName>ppt_w</p:attrName>
                                        </p:attrNameLst>
                                      </p:cBhvr>
                                      <p:tavLst>
                                        <p:tav tm="0">
                                          <p:val>
                                            <p:fltVal val="0"/>
                                          </p:val>
                                        </p:tav>
                                        <p:tav tm="100000">
                                          <p:val>
                                            <p:strVal val="#ppt_w"/>
                                          </p:val>
                                        </p:tav>
                                      </p:tavLst>
                                    </p:anim>
                                    <p:anim calcmode="lin" valueType="num">
                                      <p:cBhvr>
                                        <p:cTn id="60" dur="750" fill="hold"/>
                                        <p:tgtEl>
                                          <p:spTgt spid="3"/>
                                        </p:tgtEl>
                                        <p:attrNameLst>
                                          <p:attrName>ppt_h</p:attrName>
                                        </p:attrNameLst>
                                      </p:cBhvr>
                                      <p:tavLst>
                                        <p:tav tm="0">
                                          <p:val>
                                            <p:fltVal val="0"/>
                                          </p:val>
                                        </p:tav>
                                        <p:tav tm="100000">
                                          <p:val>
                                            <p:strVal val="#ppt_h"/>
                                          </p:val>
                                        </p:tav>
                                      </p:tavLst>
                                    </p:anim>
                                    <p:anim calcmode="lin" valueType="num">
                                      <p:cBhvr>
                                        <p:cTn id="61" dur="750" fill="hold"/>
                                        <p:tgtEl>
                                          <p:spTgt spid="3"/>
                                        </p:tgtEl>
                                        <p:attrNameLst>
                                          <p:attrName>style.rotation</p:attrName>
                                        </p:attrNameLst>
                                      </p:cBhvr>
                                      <p:tavLst>
                                        <p:tav tm="0">
                                          <p:val>
                                            <p:fltVal val="360"/>
                                          </p:val>
                                        </p:tav>
                                        <p:tav tm="100000">
                                          <p:val>
                                            <p:fltVal val="0"/>
                                          </p:val>
                                        </p:tav>
                                      </p:tavLst>
                                    </p:anim>
                                    <p:animEffect transition="in" filter="fade">
                                      <p:cBhvr>
                                        <p:cTn id="62" dur="750"/>
                                        <p:tgtEl>
                                          <p:spTgt spid="3"/>
                                        </p:tgtEl>
                                      </p:cBhvr>
                                    </p:animEffect>
                                  </p:childTnLst>
                                </p:cTn>
                              </p:par>
                            </p:childTnLst>
                          </p:cTn>
                        </p:par>
                        <p:par>
                          <p:cTn id="63" fill="hold">
                            <p:stCondLst>
                              <p:cond delay="6000"/>
                            </p:stCondLst>
                            <p:childTnLst>
                              <p:par>
                                <p:cTn id="64" presetID="22" presetClass="entr" presetSubtype="8" fill="hold" nodeType="afterEffect">
                                  <p:stCondLst>
                                    <p:cond delay="0"/>
                                  </p:stCondLst>
                                  <p:childTnLst>
                                    <p:set>
                                      <p:cBhvr>
                                        <p:cTn id="65" dur="1" fill="hold">
                                          <p:stCondLst>
                                            <p:cond delay="0"/>
                                          </p:stCondLst>
                                        </p:cTn>
                                        <p:tgtEl>
                                          <p:spTgt spid="11"/>
                                        </p:tgtEl>
                                        <p:attrNameLst>
                                          <p:attrName>style.visibility</p:attrName>
                                        </p:attrNameLst>
                                      </p:cBhvr>
                                      <p:to>
                                        <p:strVal val="visible"/>
                                      </p:to>
                                    </p:set>
                                    <p:animEffect transition="in" filter="wipe(left)">
                                      <p:cBhvr>
                                        <p:cTn id="66" dur="500"/>
                                        <p:tgtEl>
                                          <p:spTgt spid="11"/>
                                        </p:tgtEl>
                                      </p:cBhvr>
                                    </p:animEffect>
                                  </p:childTnLst>
                                </p:cTn>
                              </p:par>
                            </p:childTnLst>
                          </p:cTn>
                        </p:par>
                        <p:par>
                          <p:cTn id="67" fill="hold">
                            <p:stCondLst>
                              <p:cond delay="6500"/>
                            </p:stCondLst>
                            <p:childTnLst>
                              <p:par>
                                <p:cTn id="68" presetID="22" presetClass="entr" presetSubtype="8" fill="hold" grpId="0" nodeType="afterEffect">
                                  <p:stCondLst>
                                    <p:cond delay="0"/>
                                  </p:stCondLst>
                                  <p:childTnLst>
                                    <p:set>
                                      <p:cBhvr>
                                        <p:cTn id="69" dur="1" fill="hold">
                                          <p:stCondLst>
                                            <p:cond delay="0"/>
                                          </p:stCondLst>
                                        </p:cTn>
                                        <p:tgtEl>
                                          <p:spTgt spid="19"/>
                                        </p:tgtEl>
                                        <p:attrNameLst>
                                          <p:attrName>style.visibility</p:attrName>
                                        </p:attrNameLst>
                                      </p:cBhvr>
                                      <p:to>
                                        <p:strVal val="visible"/>
                                      </p:to>
                                    </p:set>
                                    <p:animEffect transition="in" filter="wipe(left)">
                                      <p:cBhvr>
                                        <p:cTn id="70" dur="500"/>
                                        <p:tgtEl>
                                          <p:spTgt spid="19"/>
                                        </p:tgtEl>
                                      </p:cBhvr>
                                    </p:animEffect>
                                  </p:childTnLst>
                                </p:cTn>
                              </p:par>
                            </p:childTnLst>
                          </p:cTn>
                        </p:par>
                        <p:par>
                          <p:cTn id="71" fill="hold">
                            <p:stCondLst>
                              <p:cond delay="7000"/>
                            </p:stCondLst>
                            <p:childTnLst>
                              <p:par>
                                <p:cTn id="72" presetID="53" presetClass="entr" presetSubtype="16" fill="hold" grpId="0" nodeType="afterEffect">
                                  <p:stCondLst>
                                    <p:cond delay="0"/>
                                  </p:stCondLst>
                                  <p:childTnLst>
                                    <p:set>
                                      <p:cBhvr>
                                        <p:cTn id="73" dur="1" fill="hold">
                                          <p:stCondLst>
                                            <p:cond delay="0"/>
                                          </p:stCondLst>
                                        </p:cTn>
                                        <p:tgtEl>
                                          <p:spTgt spid="27"/>
                                        </p:tgtEl>
                                        <p:attrNameLst>
                                          <p:attrName>style.visibility</p:attrName>
                                        </p:attrNameLst>
                                      </p:cBhvr>
                                      <p:to>
                                        <p:strVal val="visible"/>
                                      </p:to>
                                    </p:set>
                                    <p:anim calcmode="lin" valueType="num">
                                      <p:cBhvr>
                                        <p:cTn id="74" dur="500" fill="hold"/>
                                        <p:tgtEl>
                                          <p:spTgt spid="27"/>
                                        </p:tgtEl>
                                        <p:attrNameLst>
                                          <p:attrName>ppt_w</p:attrName>
                                        </p:attrNameLst>
                                      </p:cBhvr>
                                      <p:tavLst>
                                        <p:tav tm="0">
                                          <p:val>
                                            <p:fltVal val="0"/>
                                          </p:val>
                                        </p:tav>
                                        <p:tav tm="100000">
                                          <p:val>
                                            <p:strVal val="#ppt_w"/>
                                          </p:val>
                                        </p:tav>
                                      </p:tavLst>
                                    </p:anim>
                                    <p:anim calcmode="lin" valueType="num">
                                      <p:cBhvr>
                                        <p:cTn id="75" dur="500" fill="hold"/>
                                        <p:tgtEl>
                                          <p:spTgt spid="27"/>
                                        </p:tgtEl>
                                        <p:attrNameLst>
                                          <p:attrName>ppt_h</p:attrName>
                                        </p:attrNameLst>
                                      </p:cBhvr>
                                      <p:tavLst>
                                        <p:tav tm="0">
                                          <p:val>
                                            <p:fltVal val="0"/>
                                          </p:val>
                                        </p:tav>
                                        <p:tav tm="100000">
                                          <p:val>
                                            <p:strVal val="#ppt_h"/>
                                          </p:val>
                                        </p:tav>
                                      </p:tavLst>
                                    </p:anim>
                                    <p:animEffect transition="in" filter="fade">
                                      <p:cBhvr>
                                        <p:cTn id="76" dur="500"/>
                                        <p:tgtEl>
                                          <p:spTgt spid="27"/>
                                        </p:tgtEl>
                                      </p:cBhvr>
                                    </p:animEffect>
                                  </p:childTnLst>
                                </p:cTn>
                              </p:par>
                            </p:childTnLst>
                          </p:cTn>
                        </p:par>
                        <p:par>
                          <p:cTn id="77" fill="hold">
                            <p:stCondLst>
                              <p:cond delay="7500"/>
                            </p:stCondLst>
                            <p:childTnLst>
                              <p:par>
                                <p:cTn id="78" presetID="22" presetClass="entr" presetSubtype="8" fill="hold" nodeType="afterEffect">
                                  <p:stCondLst>
                                    <p:cond delay="0"/>
                                  </p:stCondLst>
                                  <p:childTnLst>
                                    <p:set>
                                      <p:cBhvr>
                                        <p:cTn id="79" dur="1" fill="hold">
                                          <p:stCondLst>
                                            <p:cond delay="0"/>
                                          </p:stCondLst>
                                        </p:cTn>
                                        <p:tgtEl>
                                          <p:spTgt spid="36"/>
                                        </p:tgtEl>
                                        <p:attrNameLst>
                                          <p:attrName>style.visibility</p:attrName>
                                        </p:attrNameLst>
                                      </p:cBhvr>
                                      <p:to>
                                        <p:strVal val="visible"/>
                                      </p:to>
                                    </p:set>
                                    <p:animEffect transition="in" filter="wipe(left)">
                                      <p:cBhvr>
                                        <p:cTn id="80" dur="500"/>
                                        <p:tgtEl>
                                          <p:spTgt spid="36"/>
                                        </p:tgtEl>
                                      </p:cBhvr>
                                    </p:animEffect>
                                  </p:childTnLst>
                                </p:cTn>
                              </p:par>
                            </p:childTnLst>
                          </p:cTn>
                        </p:par>
                        <p:par>
                          <p:cTn id="81" fill="hold">
                            <p:stCondLst>
                              <p:cond delay="8000"/>
                            </p:stCondLst>
                            <p:childTnLst>
                              <p:par>
                                <p:cTn id="82" presetID="49" presetClass="entr" presetSubtype="0" decel="100000" fill="hold" nodeType="afterEffect">
                                  <p:stCondLst>
                                    <p:cond delay="0"/>
                                  </p:stCondLst>
                                  <p:childTnLst>
                                    <p:set>
                                      <p:cBhvr>
                                        <p:cTn id="83" dur="1" fill="hold">
                                          <p:stCondLst>
                                            <p:cond delay="0"/>
                                          </p:stCondLst>
                                        </p:cTn>
                                        <p:tgtEl>
                                          <p:spTgt spid="2"/>
                                        </p:tgtEl>
                                        <p:attrNameLst>
                                          <p:attrName>style.visibility</p:attrName>
                                        </p:attrNameLst>
                                      </p:cBhvr>
                                      <p:to>
                                        <p:strVal val="visible"/>
                                      </p:to>
                                    </p:set>
                                    <p:anim calcmode="lin" valueType="num">
                                      <p:cBhvr>
                                        <p:cTn id="84" dur="750" fill="hold"/>
                                        <p:tgtEl>
                                          <p:spTgt spid="2"/>
                                        </p:tgtEl>
                                        <p:attrNameLst>
                                          <p:attrName>ppt_w</p:attrName>
                                        </p:attrNameLst>
                                      </p:cBhvr>
                                      <p:tavLst>
                                        <p:tav tm="0">
                                          <p:val>
                                            <p:fltVal val="0"/>
                                          </p:val>
                                        </p:tav>
                                        <p:tav tm="100000">
                                          <p:val>
                                            <p:strVal val="#ppt_w"/>
                                          </p:val>
                                        </p:tav>
                                      </p:tavLst>
                                    </p:anim>
                                    <p:anim calcmode="lin" valueType="num">
                                      <p:cBhvr>
                                        <p:cTn id="85" dur="750" fill="hold"/>
                                        <p:tgtEl>
                                          <p:spTgt spid="2"/>
                                        </p:tgtEl>
                                        <p:attrNameLst>
                                          <p:attrName>ppt_h</p:attrName>
                                        </p:attrNameLst>
                                      </p:cBhvr>
                                      <p:tavLst>
                                        <p:tav tm="0">
                                          <p:val>
                                            <p:fltVal val="0"/>
                                          </p:val>
                                        </p:tav>
                                        <p:tav tm="100000">
                                          <p:val>
                                            <p:strVal val="#ppt_h"/>
                                          </p:val>
                                        </p:tav>
                                      </p:tavLst>
                                    </p:anim>
                                    <p:anim calcmode="lin" valueType="num">
                                      <p:cBhvr>
                                        <p:cTn id="86" dur="750" fill="hold"/>
                                        <p:tgtEl>
                                          <p:spTgt spid="2"/>
                                        </p:tgtEl>
                                        <p:attrNameLst>
                                          <p:attrName>style.rotation</p:attrName>
                                        </p:attrNameLst>
                                      </p:cBhvr>
                                      <p:tavLst>
                                        <p:tav tm="0">
                                          <p:val>
                                            <p:fltVal val="360"/>
                                          </p:val>
                                        </p:tav>
                                        <p:tav tm="100000">
                                          <p:val>
                                            <p:fltVal val="0"/>
                                          </p:val>
                                        </p:tav>
                                      </p:tavLst>
                                    </p:anim>
                                    <p:animEffect transition="in" filter="fade">
                                      <p:cBhvr>
                                        <p:cTn id="87" dur="750"/>
                                        <p:tgtEl>
                                          <p:spTgt spid="2"/>
                                        </p:tgtEl>
                                      </p:cBhvr>
                                    </p:animEffect>
                                  </p:childTnLst>
                                </p:cTn>
                              </p:par>
                            </p:childTnLst>
                          </p:cTn>
                        </p:par>
                        <p:par>
                          <p:cTn id="88" fill="hold">
                            <p:stCondLst>
                              <p:cond delay="8750"/>
                            </p:stCondLst>
                            <p:childTnLst>
                              <p:par>
                                <p:cTn id="89" presetID="22" presetClass="entr" presetSubtype="1" fill="hold" nodeType="afterEffect">
                                  <p:stCondLst>
                                    <p:cond delay="0"/>
                                  </p:stCondLst>
                                  <p:childTnLst>
                                    <p:set>
                                      <p:cBhvr>
                                        <p:cTn id="90" dur="1" fill="hold">
                                          <p:stCondLst>
                                            <p:cond delay="0"/>
                                          </p:stCondLst>
                                        </p:cTn>
                                        <p:tgtEl>
                                          <p:spTgt spid="13"/>
                                        </p:tgtEl>
                                        <p:attrNameLst>
                                          <p:attrName>style.visibility</p:attrName>
                                        </p:attrNameLst>
                                      </p:cBhvr>
                                      <p:to>
                                        <p:strVal val="visible"/>
                                      </p:to>
                                    </p:set>
                                    <p:animEffect transition="in" filter="wipe(up)">
                                      <p:cBhvr>
                                        <p:cTn id="91" dur="500"/>
                                        <p:tgtEl>
                                          <p:spTgt spid="13"/>
                                        </p:tgtEl>
                                      </p:cBhvr>
                                    </p:animEffect>
                                  </p:childTnLst>
                                </p:cTn>
                              </p:par>
                            </p:childTnLst>
                          </p:cTn>
                        </p:par>
                        <p:par>
                          <p:cTn id="92" fill="hold">
                            <p:stCondLst>
                              <p:cond delay="9250"/>
                            </p:stCondLst>
                            <p:childTnLst>
                              <p:par>
                                <p:cTn id="93" presetID="22" presetClass="entr" presetSubtype="1" fill="hold" grpId="0" nodeType="afterEffect">
                                  <p:stCondLst>
                                    <p:cond delay="0"/>
                                  </p:stCondLst>
                                  <p:childTnLst>
                                    <p:set>
                                      <p:cBhvr>
                                        <p:cTn id="94" dur="1" fill="hold">
                                          <p:stCondLst>
                                            <p:cond delay="0"/>
                                          </p:stCondLst>
                                        </p:cTn>
                                        <p:tgtEl>
                                          <p:spTgt spid="21"/>
                                        </p:tgtEl>
                                        <p:attrNameLst>
                                          <p:attrName>style.visibility</p:attrName>
                                        </p:attrNameLst>
                                      </p:cBhvr>
                                      <p:to>
                                        <p:strVal val="visible"/>
                                      </p:to>
                                    </p:set>
                                    <p:animEffect transition="in" filter="wipe(up)">
                                      <p:cBhvr>
                                        <p:cTn id="95"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8" grpId="0" animBg="1"/>
      <p:bldP spid="19" grpId="0"/>
      <p:bldP spid="20" grpId="0"/>
      <p:bldP spid="21" grpId="0"/>
      <p:bldP spid="25" grpId="0" animBg="1"/>
      <p:bldP spid="31" grpId="0" animBg="1"/>
      <p:bldP spid="32" grpId="0" animBg="1"/>
      <p:bldP spid="26" grpId="0" animBg="1"/>
      <p:bldP spid="2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1564</TotalTime>
  <Words>1294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338</cp:revision>
  <dcterms:created xsi:type="dcterms:W3CDTF">2016-09-28T22:08:47Z</dcterms:created>
  <dcterms:modified xsi:type="dcterms:W3CDTF">2018-02-24T23:09:40Z</dcterms:modified>
</cp:coreProperties>
</file>