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40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endParaRPr lang="en-US" sz="15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9" name="Picture 38">
            <a:hlinkClick r:id="rId2"/>
            <a:extLst>
              <a:ext uri="{FF2B5EF4-FFF2-40B4-BE49-F238E27FC236}">
                <a16:creationId xmlns:a16="http://schemas.microsoft.com/office/drawing/2014/main" id="{08D8DA36-5E1A-4274-AD31-67875C44EC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2019-10-01T18:42:40Z</dcterms:modified>
</cp:coreProperties>
</file>