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8085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3A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73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4BC3FB"/>
                  </a:gs>
                  <a:gs pos="17000">
                    <a:srgbClr val="0F87BF"/>
                  </a:gs>
                  <a:gs pos="0">
                    <a:srgbClr val="0073AB"/>
                  </a:gs>
                  <a:gs pos="48000">
                    <a:srgbClr val="239BD3"/>
                  </a:gs>
                  <a:gs pos="100000">
                    <a:srgbClr val="239BD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5697"/>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56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3DA6E7"/>
                  </a:gs>
                  <a:gs pos="17000">
                    <a:srgbClr val="016AAB"/>
                  </a:gs>
                  <a:gs pos="0">
                    <a:srgbClr val="005697"/>
                  </a:gs>
                  <a:gs pos="48000">
                    <a:srgbClr val="157EBF"/>
                  </a:gs>
                  <a:gs pos="100000">
                    <a:srgbClr val="157EBF"/>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3F9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03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318FE1"/>
                  </a:gs>
                  <a:gs pos="17000">
                    <a:srgbClr val="0053A5"/>
                  </a:gs>
                  <a:gs pos="0">
                    <a:srgbClr val="003F91"/>
                  </a:gs>
                  <a:gs pos="48000">
                    <a:srgbClr val="0967B9"/>
                  </a:gs>
                  <a:gs pos="100000">
                    <a:srgbClr val="0967B9"/>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E90BB"/>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0E90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5EE0FF"/>
                  </a:gs>
                  <a:gs pos="17000">
                    <a:srgbClr val="22A4CF"/>
                  </a:gs>
                  <a:gs pos="0">
                    <a:srgbClr val="0E90BB"/>
                  </a:gs>
                  <a:gs pos="48000">
                    <a:srgbClr val="36B8E3"/>
                  </a:gs>
                  <a:gs pos="100000">
                    <a:srgbClr val="36B8E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D4D4D"/>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D4D4D"/>
                </a:solidFill>
                <a:latin typeface="Bernard MT Condensed" panose="02050806060905020404" pitchFamily="18" charset="0"/>
              </a:rPr>
              <a:t>LOREM IPSUM DOLOR</a:t>
            </a:r>
          </a:p>
          <a:p>
            <a:endParaRPr lang="en-US" sz="400" dirty="0">
              <a:solidFill>
                <a:srgbClr val="4D4D4D"/>
              </a:solidFill>
              <a:latin typeface="Bernard MT Condensed" panose="02050806060905020404" pitchFamily="18" charset="0"/>
            </a:endParaRPr>
          </a:p>
          <a:p>
            <a:r>
              <a:rPr lang="en-US" sz="1250" dirty="0">
                <a:solidFill>
                  <a:srgbClr val="4D4D4D"/>
                </a:solidFill>
                <a:latin typeface="Candara" panose="020E0502030303020204" pitchFamily="34" charset="0"/>
              </a:rPr>
              <a:t>Lorem ipsum dolor sit amet, consectetur adipiscing elit, sed do eiusmod tempor incididunt ut labore et dolore magna. </a:t>
            </a:r>
          </a:p>
          <a:p>
            <a:endParaRPr lang="en-US" sz="400" dirty="0">
              <a:solidFill>
                <a:srgbClr val="4D4D4D"/>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D4D4D"/>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4D4D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3B3B3B"/>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3B3B3B"/>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a:extLst>
              <a:ext uri="{FF2B5EF4-FFF2-40B4-BE49-F238E27FC236}">
                <a16:creationId xmlns:a16="http://schemas.microsoft.com/office/drawing/2014/main" id="{73B2BF35-7A48-46B4-9A7A-0021384381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1605</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2019-10-01T18:37:39Z</dcterms:modified>
</cp:coreProperties>
</file>