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06609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2520CF9-B102-4EBA-AA53-C7C36FE09B6B}"/>
              </a:ext>
            </a:extLst>
          </p:cNvPr>
          <p:cNvSpPr>
            <a:spLocks noChangeAspect="1"/>
          </p:cNvSpPr>
          <p:nvPr/>
        </p:nvSpPr>
        <p:spPr>
          <a:xfrm>
            <a:off x="5613500" y="3689354"/>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73A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ACF354A-6613-422F-BFDC-D0F570AB248A}"/>
              </a:ext>
            </a:extLst>
          </p:cNvPr>
          <p:cNvSpPr/>
          <p:nvPr/>
        </p:nvSpPr>
        <p:spPr>
          <a:xfrm rot="10800000">
            <a:off x="4475144" y="6305827"/>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73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Rounded Corners 2">
            <a:extLst>
              <a:ext uri="{FF2B5EF4-FFF2-40B4-BE49-F238E27FC236}">
                <a16:creationId xmlns:a16="http://schemas.microsoft.com/office/drawing/2014/main" id="{2BD1DBB3-EC8D-4B37-962A-73BF703292DD}"/>
              </a:ext>
            </a:extLst>
          </p:cNvPr>
          <p:cNvSpPr/>
          <p:nvPr/>
        </p:nvSpPr>
        <p:spPr>
          <a:xfrm>
            <a:off x="4456882" y="3991172"/>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a:extLst>
              <a:ext uri="{FF2B5EF4-FFF2-40B4-BE49-F238E27FC236}">
                <a16:creationId xmlns:a16="http://schemas.microsoft.com/office/drawing/2014/main" id="{E03B0330-7EEF-4CE4-B787-E9F7C06A78BD}"/>
              </a:ext>
            </a:extLst>
          </p:cNvPr>
          <p:cNvGrpSpPr/>
          <p:nvPr/>
        </p:nvGrpSpPr>
        <p:grpSpPr>
          <a:xfrm>
            <a:off x="4635509" y="3686371"/>
            <a:ext cx="1156922" cy="822960"/>
            <a:chOff x="850142" y="2680077"/>
            <a:chExt cx="1481329" cy="1053722"/>
          </a:xfrm>
        </p:grpSpPr>
        <p:grpSp>
          <p:nvGrpSpPr>
            <p:cNvPr id="10" name="Group 9">
              <a:extLst>
                <a:ext uri="{FF2B5EF4-FFF2-40B4-BE49-F238E27FC236}">
                  <a16:creationId xmlns:a16="http://schemas.microsoft.com/office/drawing/2014/main" id="{F24E4190-D10D-4BF3-B1E6-7AE427F0CCFB}"/>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12" name="Freeform: Shape 11">
                <a:extLst>
                  <a:ext uri="{FF2B5EF4-FFF2-40B4-BE49-F238E27FC236}">
                    <a16:creationId xmlns:a16="http://schemas.microsoft.com/office/drawing/2014/main" id="{3B5E8ED1-8408-4325-B91F-98FA9A679533}"/>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4BC3FB"/>
                  </a:gs>
                  <a:gs pos="17000">
                    <a:srgbClr val="0F87BF"/>
                  </a:gs>
                  <a:gs pos="0">
                    <a:srgbClr val="0073AB"/>
                  </a:gs>
                  <a:gs pos="48000">
                    <a:srgbClr val="239BD3"/>
                  </a:gs>
                  <a:gs pos="100000">
                    <a:srgbClr val="239BD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76A2A78-7589-4501-9C87-2EA5C746FB7F}"/>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11" name="TextBox 10">
              <a:extLst>
                <a:ext uri="{FF2B5EF4-FFF2-40B4-BE49-F238E27FC236}">
                  <a16:creationId xmlns:a16="http://schemas.microsoft.com/office/drawing/2014/main" id="{6AB64257-7617-4F5C-B1BF-B09888F67E9D}"/>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18" name="Text Box 10">
            <a:extLst>
              <a:ext uri="{FF2B5EF4-FFF2-40B4-BE49-F238E27FC236}">
                <a16:creationId xmlns:a16="http://schemas.microsoft.com/office/drawing/2014/main" id="{09633D78-4A27-40A8-A225-4B5EA0A66285}"/>
              </a:ext>
            </a:extLst>
          </p:cNvPr>
          <p:cNvSpPr txBox="1">
            <a:spLocks noChangeArrowheads="1"/>
          </p:cNvSpPr>
          <p:nvPr/>
        </p:nvSpPr>
        <p:spPr bwMode="auto">
          <a:xfrm>
            <a:off x="4823136" y="5292842"/>
            <a:ext cx="777240" cy="822960"/>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02</a:t>
            </a:r>
          </a:p>
        </p:txBody>
      </p:sp>
      <p:sp>
        <p:nvSpPr>
          <p:cNvPr id="19" name="TextBox 18">
            <a:extLst>
              <a:ext uri="{FF2B5EF4-FFF2-40B4-BE49-F238E27FC236}">
                <a16:creationId xmlns:a16="http://schemas.microsoft.com/office/drawing/2014/main" id="{0D6A65BA-C0F7-4715-B939-A7A78818D2D3}"/>
              </a:ext>
            </a:extLst>
          </p:cNvPr>
          <p:cNvSpPr txBox="1"/>
          <p:nvPr/>
        </p:nvSpPr>
        <p:spPr>
          <a:xfrm>
            <a:off x="5807209" y="4278679"/>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22" name="Group 21">
            <a:extLst>
              <a:ext uri="{FF2B5EF4-FFF2-40B4-BE49-F238E27FC236}">
                <a16:creationId xmlns:a16="http://schemas.microsoft.com/office/drawing/2014/main" id="{65280912-D6DB-478C-B7A5-8486693D5656}"/>
              </a:ext>
            </a:extLst>
          </p:cNvPr>
          <p:cNvGrpSpPr/>
          <p:nvPr/>
        </p:nvGrpSpPr>
        <p:grpSpPr>
          <a:xfrm>
            <a:off x="4683306" y="6277171"/>
            <a:ext cx="1005840" cy="354686"/>
            <a:chOff x="6372397" y="6019800"/>
            <a:chExt cx="1005840" cy="354686"/>
          </a:xfrm>
        </p:grpSpPr>
        <p:sp>
          <p:nvSpPr>
            <p:cNvPr id="17" name="Freeform: Shape 16">
              <a:extLst>
                <a:ext uri="{FF2B5EF4-FFF2-40B4-BE49-F238E27FC236}">
                  <a16:creationId xmlns:a16="http://schemas.microsoft.com/office/drawing/2014/main" id="{2B0EE567-3434-4CD0-95EE-BBCEC3429BDC}"/>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FE34A93C-2764-4489-AC38-989615E234CD}"/>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23" name="Freeform: Shape 22">
            <a:extLst>
              <a:ext uri="{FF2B5EF4-FFF2-40B4-BE49-F238E27FC236}">
                <a16:creationId xmlns:a16="http://schemas.microsoft.com/office/drawing/2014/main" id="{4FF89355-8658-457A-BE66-F402EE0D175E}"/>
              </a:ext>
            </a:extLst>
          </p:cNvPr>
          <p:cNvSpPr>
            <a:spLocks noChangeAspect="1"/>
          </p:cNvSpPr>
          <p:nvPr/>
        </p:nvSpPr>
        <p:spPr>
          <a:xfrm>
            <a:off x="9512391" y="3682489"/>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569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E091DE2-F89E-4CD2-8DA0-86112A814553}"/>
              </a:ext>
            </a:extLst>
          </p:cNvPr>
          <p:cNvSpPr/>
          <p:nvPr/>
        </p:nvSpPr>
        <p:spPr>
          <a:xfrm rot="10800000">
            <a:off x="8374035" y="6298962"/>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05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3F5CF6D5-50B5-4331-8559-39800B5E13F8}"/>
              </a:ext>
            </a:extLst>
          </p:cNvPr>
          <p:cNvSpPr/>
          <p:nvPr/>
        </p:nvSpPr>
        <p:spPr>
          <a:xfrm>
            <a:off x="8355773" y="3984307"/>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0886F9BA-0B07-4D58-85CB-0C2E91747FD7}"/>
              </a:ext>
            </a:extLst>
          </p:cNvPr>
          <p:cNvGrpSpPr/>
          <p:nvPr/>
        </p:nvGrpSpPr>
        <p:grpSpPr>
          <a:xfrm>
            <a:off x="8534400" y="3679506"/>
            <a:ext cx="1156922" cy="822960"/>
            <a:chOff x="850142" y="2680077"/>
            <a:chExt cx="1481329" cy="1053722"/>
          </a:xfrm>
        </p:grpSpPr>
        <p:grpSp>
          <p:nvGrpSpPr>
            <p:cNvPr id="27" name="Group 26">
              <a:extLst>
                <a:ext uri="{FF2B5EF4-FFF2-40B4-BE49-F238E27FC236}">
                  <a16:creationId xmlns:a16="http://schemas.microsoft.com/office/drawing/2014/main" id="{C645F2AE-AC93-46FF-9321-2BD00D2276DD}"/>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9" name="Freeform: Shape 28">
                <a:extLst>
                  <a:ext uri="{FF2B5EF4-FFF2-40B4-BE49-F238E27FC236}">
                    <a16:creationId xmlns:a16="http://schemas.microsoft.com/office/drawing/2014/main" id="{4283553F-13B8-4404-9A87-B6BDB9744374}"/>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3DA6E7"/>
                  </a:gs>
                  <a:gs pos="17000">
                    <a:srgbClr val="016AAB"/>
                  </a:gs>
                  <a:gs pos="0">
                    <a:srgbClr val="005697"/>
                  </a:gs>
                  <a:gs pos="48000">
                    <a:srgbClr val="157EBF"/>
                  </a:gs>
                  <a:gs pos="100000">
                    <a:srgbClr val="157EB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7FC1D73-396A-403C-8D9D-A806FD787870}"/>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8" name="TextBox 27">
              <a:extLst>
                <a:ext uri="{FF2B5EF4-FFF2-40B4-BE49-F238E27FC236}">
                  <a16:creationId xmlns:a16="http://schemas.microsoft.com/office/drawing/2014/main" id="{778BBD39-7C76-4EEE-B1B2-EF331E5A337A}"/>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31" name="Text Box 10">
            <a:extLst>
              <a:ext uri="{FF2B5EF4-FFF2-40B4-BE49-F238E27FC236}">
                <a16:creationId xmlns:a16="http://schemas.microsoft.com/office/drawing/2014/main" id="{11758BB3-A38F-44CD-A127-31BCBA8A3264}"/>
              </a:ext>
            </a:extLst>
          </p:cNvPr>
          <p:cNvSpPr txBox="1">
            <a:spLocks noChangeArrowheads="1"/>
          </p:cNvSpPr>
          <p:nvPr/>
        </p:nvSpPr>
        <p:spPr bwMode="auto">
          <a:xfrm>
            <a:off x="8722027" y="5292842"/>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03</a:t>
            </a:r>
          </a:p>
        </p:txBody>
      </p:sp>
      <p:sp>
        <p:nvSpPr>
          <p:cNvPr id="32" name="TextBox 31">
            <a:extLst>
              <a:ext uri="{FF2B5EF4-FFF2-40B4-BE49-F238E27FC236}">
                <a16:creationId xmlns:a16="http://schemas.microsoft.com/office/drawing/2014/main" id="{79BCF013-DDB6-460A-9E31-E709B5552124}"/>
              </a:ext>
            </a:extLst>
          </p:cNvPr>
          <p:cNvSpPr txBox="1"/>
          <p:nvPr/>
        </p:nvSpPr>
        <p:spPr>
          <a:xfrm>
            <a:off x="9706100" y="4271814"/>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33" name="Group 32">
            <a:extLst>
              <a:ext uri="{FF2B5EF4-FFF2-40B4-BE49-F238E27FC236}">
                <a16:creationId xmlns:a16="http://schemas.microsoft.com/office/drawing/2014/main" id="{A9CF3E42-7A44-4416-958A-61A578EFCE64}"/>
              </a:ext>
            </a:extLst>
          </p:cNvPr>
          <p:cNvGrpSpPr/>
          <p:nvPr/>
        </p:nvGrpSpPr>
        <p:grpSpPr>
          <a:xfrm>
            <a:off x="8582197" y="6270306"/>
            <a:ext cx="1005840" cy="354686"/>
            <a:chOff x="6372397" y="6019800"/>
            <a:chExt cx="1005840" cy="354686"/>
          </a:xfrm>
        </p:grpSpPr>
        <p:sp>
          <p:nvSpPr>
            <p:cNvPr id="34" name="Freeform: Shape 33">
              <a:extLst>
                <a:ext uri="{FF2B5EF4-FFF2-40B4-BE49-F238E27FC236}">
                  <a16:creationId xmlns:a16="http://schemas.microsoft.com/office/drawing/2014/main" id="{A632D0FE-27E3-44E9-9858-07C6EE5CC4ED}"/>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 Box 10">
              <a:extLst>
                <a:ext uri="{FF2B5EF4-FFF2-40B4-BE49-F238E27FC236}">
                  <a16:creationId xmlns:a16="http://schemas.microsoft.com/office/drawing/2014/main" id="{9DA8B6D1-E918-4075-9C91-D641244BFA5E}"/>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66" name="TextBox 65">
            <a:extLst>
              <a:ext uri="{FF2B5EF4-FFF2-40B4-BE49-F238E27FC236}">
                <a16:creationId xmlns:a16="http://schemas.microsoft.com/office/drawing/2014/main" id="{9A107E3D-18FE-4669-A3C7-A2C1914043D3}"/>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81" name="Freeform: Shape 80">
            <a:extLst>
              <a:ext uri="{FF2B5EF4-FFF2-40B4-BE49-F238E27FC236}">
                <a16:creationId xmlns:a16="http://schemas.microsoft.com/office/drawing/2014/main" id="{151A1669-054C-4EAC-BCED-7ADE36DAD4B1}"/>
              </a:ext>
            </a:extLst>
          </p:cNvPr>
          <p:cNvSpPr>
            <a:spLocks noChangeAspect="1"/>
          </p:cNvSpPr>
          <p:nvPr/>
        </p:nvSpPr>
        <p:spPr>
          <a:xfrm>
            <a:off x="7525240" y="533012"/>
            <a:ext cx="285231" cy="324362"/>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E90B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81">
            <a:extLst>
              <a:ext uri="{FF2B5EF4-FFF2-40B4-BE49-F238E27FC236}">
                <a16:creationId xmlns:a16="http://schemas.microsoft.com/office/drawing/2014/main" id="{1DC6E85A-8F50-49F6-B335-225810C70FB6}"/>
              </a:ext>
            </a:extLst>
          </p:cNvPr>
          <p:cNvSpPr/>
          <p:nvPr/>
        </p:nvSpPr>
        <p:spPr>
          <a:xfrm rot="10800000">
            <a:off x="6386884" y="3149485"/>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rgbClr val="0E90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Rounded Corners 82">
            <a:extLst>
              <a:ext uri="{FF2B5EF4-FFF2-40B4-BE49-F238E27FC236}">
                <a16:creationId xmlns:a16="http://schemas.microsoft.com/office/drawing/2014/main" id="{7B830F08-B7A7-4AF7-B878-024B4AFA5950}"/>
              </a:ext>
            </a:extLst>
          </p:cNvPr>
          <p:cNvSpPr/>
          <p:nvPr/>
        </p:nvSpPr>
        <p:spPr>
          <a:xfrm>
            <a:off x="6368622" y="834830"/>
            <a:ext cx="3429000" cy="2439278"/>
          </a:xfrm>
          <a:prstGeom prst="roundRect">
            <a:avLst>
              <a:gd name="adj" fmla="val 3957"/>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EB95462A-F9C5-45E0-9091-880E6A0E710F}"/>
              </a:ext>
            </a:extLst>
          </p:cNvPr>
          <p:cNvGrpSpPr/>
          <p:nvPr/>
        </p:nvGrpSpPr>
        <p:grpSpPr>
          <a:xfrm>
            <a:off x="6547249" y="530029"/>
            <a:ext cx="1156922" cy="822960"/>
            <a:chOff x="850142" y="2680077"/>
            <a:chExt cx="1481329" cy="1053722"/>
          </a:xfrm>
        </p:grpSpPr>
        <p:grpSp>
          <p:nvGrpSpPr>
            <p:cNvPr id="85" name="Group 84">
              <a:extLst>
                <a:ext uri="{FF2B5EF4-FFF2-40B4-BE49-F238E27FC236}">
                  <a16:creationId xmlns:a16="http://schemas.microsoft.com/office/drawing/2014/main" id="{C86286C7-20F8-4EBC-BFAA-9A9DB8FCCE13}"/>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87" name="Freeform: Shape 86">
                <a:extLst>
                  <a:ext uri="{FF2B5EF4-FFF2-40B4-BE49-F238E27FC236}">
                    <a16:creationId xmlns:a16="http://schemas.microsoft.com/office/drawing/2014/main" id="{C65C7499-B5C9-4578-A151-9350B2A6F41D}"/>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5EE0FF"/>
                  </a:gs>
                  <a:gs pos="17000">
                    <a:srgbClr val="22A4CF"/>
                  </a:gs>
                  <a:gs pos="0">
                    <a:srgbClr val="0E90BB"/>
                  </a:gs>
                  <a:gs pos="48000">
                    <a:srgbClr val="36B8E3"/>
                  </a:gs>
                  <a:gs pos="100000">
                    <a:srgbClr val="36B8E3"/>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9D08076-8E0B-4759-AC79-F178FF5966C6}"/>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86" name="TextBox 85">
              <a:extLst>
                <a:ext uri="{FF2B5EF4-FFF2-40B4-BE49-F238E27FC236}">
                  <a16:creationId xmlns:a16="http://schemas.microsoft.com/office/drawing/2014/main" id="{687414C1-BFCD-4C26-9A1B-0C945BEFFDF9}"/>
                </a:ext>
              </a:extLst>
            </p:cNvPr>
            <p:cNvSpPr txBox="1"/>
            <p:nvPr/>
          </p:nvSpPr>
          <p:spPr>
            <a:xfrm>
              <a:off x="896947" y="3002689"/>
              <a:ext cx="1242499" cy="35467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p:txBody>
        </p:sp>
      </p:grpSp>
      <p:sp>
        <p:nvSpPr>
          <p:cNvPr id="89" name="Text Box 10">
            <a:extLst>
              <a:ext uri="{FF2B5EF4-FFF2-40B4-BE49-F238E27FC236}">
                <a16:creationId xmlns:a16="http://schemas.microsoft.com/office/drawing/2014/main" id="{F3115FFD-07CC-4C47-92E5-8A888760289D}"/>
              </a:ext>
            </a:extLst>
          </p:cNvPr>
          <p:cNvSpPr txBox="1">
            <a:spLocks noChangeArrowheads="1"/>
          </p:cNvSpPr>
          <p:nvPr/>
        </p:nvSpPr>
        <p:spPr bwMode="auto">
          <a:xfrm>
            <a:off x="6734876" y="2191056"/>
            <a:ext cx="777240" cy="800219"/>
          </a:xfrm>
          <a:prstGeom prst="rect">
            <a:avLst/>
          </a:prstGeom>
          <a:noFill/>
          <a:ln w="9525">
            <a:noFill/>
            <a:miter lim="800000"/>
            <a:headEnd/>
            <a:tailEnd/>
          </a:ln>
        </p:spPr>
        <p:txBody>
          <a:bodyPr wrap="square" lIns="60960" tIns="30480" rIns="60960" bIns="30480">
            <a:spAutoFit/>
          </a:bodyPr>
          <a:lstStyle/>
          <a:p>
            <a:pPr algn="ctr"/>
            <a:r>
              <a:rPr lang="en-US" sz="4800" spc="150" dirty="0">
                <a:solidFill>
                  <a:srgbClr val="4D4D4D"/>
                </a:solidFill>
                <a:latin typeface="Bernard MT Condensed" panose="02050806060905020404" pitchFamily="18" charset="0"/>
              </a:rPr>
              <a:t>01</a:t>
            </a:r>
          </a:p>
        </p:txBody>
      </p:sp>
      <p:sp>
        <p:nvSpPr>
          <p:cNvPr id="90" name="TextBox 89">
            <a:extLst>
              <a:ext uri="{FF2B5EF4-FFF2-40B4-BE49-F238E27FC236}">
                <a16:creationId xmlns:a16="http://schemas.microsoft.com/office/drawing/2014/main" id="{39B65C98-9434-45B9-B511-83291CB21259}"/>
              </a:ext>
            </a:extLst>
          </p:cNvPr>
          <p:cNvSpPr txBox="1"/>
          <p:nvPr/>
        </p:nvSpPr>
        <p:spPr>
          <a:xfrm>
            <a:off x="7718949" y="1122337"/>
            <a:ext cx="2033201" cy="2069797"/>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a:t>
            </a:r>
          </a:p>
          <a:p>
            <a:endParaRPr lang="en-US" sz="400" dirty="0">
              <a:solidFill>
                <a:srgbClr val="4D4D4D"/>
              </a:solidFill>
              <a:latin typeface="Bernard MT Condensed" panose="02050806060905020404" pitchFamily="18" charset="0"/>
            </a:endParaRPr>
          </a:p>
          <a:p>
            <a:r>
              <a:rPr lang="en-US" sz="1250" dirty="0">
                <a:solidFill>
                  <a:srgbClr val="4D4D4D"/>
                </a:solidFill>
                <a:latin typeface="Candara" panose="020E0502030303020204" pitchFamily="34" charset="0"/>
              </a:rPr>
              <a:t>Lorem ipsum dolor sit amet, consectetur adipiscing elit, sed do eiusmod tempor incididunt ut labore et dolore magna.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rgbClr val="4D4D4D"/>
                </a:solidFill>
                <a:latin typeface="Candara" panose="020E0502030303020204" pitchFamily="34" charset="0"/>
              </a:rPr>
              <a:t>Lorem ipsum dolor sit amet, consectetur adipiscing.</a:t>
            </a:r>
          </a:p>
        </p:txBody>
      </p:sp>
      <p:grpSp>
        <p:nvGrpSpPr>
          <p:cNvPr id="91" name="Group 90">
            <a:extLst>
              <a:ext uri="{FF2B5EF4-FFF2-40B4-BE49-F238E27FC236}">
                <a16:creationId xmlns:a16="http://schemas.microsoft.com/office/drawing/2014/main" id="{6D8215D7-101F-41F6-8DD3-91920153BFC0}"/>
              </a:ext>
            </a:extLst>
          </p:cNvPr>
          <p:cNvGrpSpPr/>
          <p:nvPr/>
        </p:nvGrpSpPr>
        <p:grpSpPr>
          <a:xfrm>
            <a:off x="6595046" y="3120829"/>
            <a:ext cx="1005840" cy="354686"/>
            <a:chOff x="6372397" y="6019800"/>
            <a:chExt cx="1005840" cy="354686"/>
          </a:xfrm>
        </p:grpSpPr>
        <p:sp>
          <p:nvSpPr>
            <p:cNvPr id="92" name="Freeform: Shape 91">
              <a:extLst>
                <a:ext uri="{FF2B5EF4-FFF2-40B4-BE49-F238E27FC236}">
                  <a16:creationId xmlns:a16="http://schemas.microsoft.com/office/drawing/2014/main" id="{B70AF95D-756E-4D27-8C42-93E0F3A78412}"/>
                </a:ext>
              </a:extLst>
            </p:cNvPr>
            <p:cNvSpPr>
              <a:spLocks/>
            </p:cNvSpPr>
            <p:nvPr/>
          </p:nvSpPr>
          <p:spPr>
            <a:xfrm>
              <a:off x="6372397" y="6019800"/>
              <a:ext cx="1005840" cy="354686"/>
            </a:xfrm>
            <a:custGeom>
              <a:avLst/>
              <a:gdLst>
                <a:gd name="connsiteX0" fmla="*/ 71133 w 1005840"/>
                <a:gd name="connsiteY0" fmla="*/ 0 h 354686"/>
                <a:gd name="connsiteX1" fmla="*/ 934707 w 1005840"/>
                <a:gd name="connsiteY1" fmla="*/ 0 h 354686"/>
                <a:gd name="connsiteX2" fmla="*/ 1005840 w 1005840"/>
                <a:gd name="connsiteY2" fmla="*/ 71133 h 354686"/>
                <a:gd name="connsiteX3" fmla="*/ 1005840 w 1005840"/>
                <a:gd name="connsiteY3" fmla="*/ 354686 h 354686"/>
                <a:gd name="connsiteX4" fmla="*/ 0 w 1005840"/>
                <a:gd name="connsiteY4" fmla="*/ 354686 h 354686"/>
                <a:gd name="connsiteX5" fmla="*/ 0 w 1005840"/>
                <a:gd name="connsiteY5" fmla="*/ 71133 h 354686"/>
                <a:gd name="connsiteX6" fmla="*/ 71133 w 1005840"/>
                <a:gd name="connsiteY6" fmla="*/ 0 h 354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5840" h="354686">
                  <a:moveTo>
                    <a:pt x="71133" y="0"/>
                  </a:moveTo>
                  <a:lnTo>
                    <a:pt x="934707" y="0"/>
                  </a:lnTo>
                  <a:cubicBezTo>
                    <a:pt x="973993" y="0"/>
                    <a:pt x="1005840" y="31847"/>
                    <a:pt x="1005840" y="71133"/>
                  </a:cubicBezTo>
                  <a:lnTo>
                    <a:pt x="1005840" y="354686"/>
                  </a:lnTo>
                  <a:lnTo>
                    <a:pt x="0" y="354686"/>
                  </a:lnTo>
                  <a:lnTo>
                    <a:pt x="0" y="71133"/>
                  </a:lnTo>
                  <a:cubicBezTo>
                    <a:pt x="0" y="31847"/>
                    <a:pt x="31847" y="0"/>
                    <a:pt x="71133"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53614B64-0AA1-4F8D-AB59-FD147A782A31}"/>
                </a:ext>
              </a:extLst>
            </p:cNvPr>
            <p:cNvSpPr txBox="1">
              <a:spLocks noChangeArrowheads="1"/>
            </p:cNvSpPr>
            <p:nvPr/>
          </p:nvSpPr>
          <p:spPr bwMode="auto">
            <a:xfrm>
              <a:off x="6486963" y="6067579"/>
              <a:ext cx="718777" cy="246221"/>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rPr>
                <a:t>OPTION</a:t>
              </a:r>
            </a:p>
          </p:txBody>
        </p:sp>
      </p:grpSp>
      <p:sp>
        <p:nvSpPr>
          <p:cNvPr id="94" name="Freeform 101">
            <a:extLst>
              <a:ext uri="{FF2B5EF4-FFF2-40B4-BE49-F238E27FC236}">
                <a16:creationId xmlns:a16="http://schemas.microsoft.com/office/drawing/2014/main" id="{9178F2F4-AA31-4119-A580-AAC5C6B9DF1C}"/>
              </a:ext>
            </a:extLst>
          </p:cNvPr>
          <p:cNvSpPr>
            <a:spLocks noChangeAspect="1" noEditPoints="1"/>
          </p:cNvSpPr>
          <p:nvPr/>
        </p:nvSpPr>
        <p:spPr bwMode="auto">
          <a:xfrm>
            <a:off x="6849610" y="1604302"/>
            <a:ext cx="494181"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5" name="Group 349">
            <a:extLst>
              <a:ext uri="{FF2B5EF4-FFF2-40B4-BE49-F238E27FC236}">
                <a16:creationId xmlns:a16="http://schemas.microsoft.com/office/drawing/2014/main" id="{879CC490-728C-44B2-9AD4-130DCC615B31}"/>
              </a:ext>
            </a:extLst>
          </p:cNvPr>
          <p:cNvGrpSpPr>
            <a:grpSpLocks noChangeAspect="1"/>
          </p:cNvGrpSpPr>
          <p:nvPr/>
        </p:nvGrpSpPr>
        <p:grpSpPr>
          <a:xfrm>
            <a:off x="4983156" y="4732880"/>
            <a:ext cx="457200" cy="462118"/>
            <a:chOff x="2163763" y="2366963"/>
            <a:chExt cx="442913" cy="447676"/>
          </a:xfrm>
          <a:solidFill>
            <a:srgbClr val="3B3B3B"/>
          </a:solidFill>
        </p:grpSpPr>
        <p:sp>
          <p:nvSpPr>
            <p:cNvPr id="96" name="Freeform 312">
              <a:extLst>
                <a:ext uri="{FF2B5EF4-FFF2-40B4-BE49-F238E27FC236}">
                  <a16:creationId xmlns:a16="http://schemas.microsoft.com/office/drawing/2014/main" id="{10318333-520D-4C06-BDB1-E00D4DD19C81}"/>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313">
              <a:extLst>
                <a:ext uri="{FF2B5EF4-FFF2-40B4-BE49-F238E27FC236}">
                  <a16:creationId xmlns:a16="http://schemas.microsoft.com/office/drawing/2014/main" id="{A2246090-EC6E-4E05-AE98-69DD5421A58C}"/>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314">
              <a:extLst>
                <a:ext uri="{FF2B5EF4-FFF2-40B4-BE49-F238E27FC236}">
                  <a16:creationId xmlns:a16="http://schemas.microsoft.com/office/drawing/2014/main" id="{F297F814-14D8-40CB-8817-162DD0C20320}"/>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315">
              <a:extLst>
                <a:ext uri="{FF2B5EF4-FFF2-40B4-BE49-F238E27FC236}">
                  <a16:creationId xmlns:a16="http://schemas.microsoft.com/office/drawing/2014/main" id="{B83792A0-2345-45B9-ACA1-68DD2C5DBC25}"/>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0" name="Freeform 223">
            <a:extLst>
              <a:ext uri="{FF2B5EF4-FFF2-40B4-BE49-F238E27FC236}">
                <a16:creationId xmlns:a16="http://schemas.microsoft.com/office/drawing/2014/main" id="{05A7B28B-AA1E-4666-99E9-A1D25A75C6AE}"/>
              </a:ext>
            </a:extLst>
          </p:cNvPr>
          <p:cNvSpPr>
            <a:spLocks noChangeAspect="1" noEditPoints="1"/>
          </p:cNvSpPr>
          <p:nvPr/>
        </p:nvSpPr>
        <p:spPr bwMode="auto">
          <a:xfrm>
            <a:off x="8850729" y="4730933"/>
            <a:ext cx="468775" cy="45720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3B3B3B"/>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02" name="TextBox 101">
            <a:extLst>
              <a:ext uri="{FF2B5EF4-FFF2-40B4-BE49-F238E27FC236}">
                <a16:creationId xmlns:a16="http://schemas.microsoft.com/office/drawing/2014/main" id="{A2C5DE20-D37A-490D-9016-0B5814094C23}"/>
              </a:ext>
            </a:extLst>
          </p:cNvPr>
          <p:cNvSpPr txBox="1"/>
          <p:nvPr/>
        </p:nvSpPr>
        <p:spPr>
          <a:xfrm>
            <a:off x="387496" y="2170199"/>
            <a:ext cx="3771900" cy="3908762"/>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50" name="Picture 49">
            <a:hlinkClick r:id="rId2"/>
            <a:extLst>
              <a:ext uri="{FF2B5EF4-FFF2-40B4-BE49-F238E27FC236}">
                <a16:creationId xmlns:a16="http://schemas.microsoft.com/office/drawing/2014/main" id="{8FEAC8F8-21E7-48BB-B70D-72204A4E3C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236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1000"/>
                                        <p:tgtEl>
                                          <p:spTgt spid="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02"/>
                                        </p:tgtEl>
                                        <p:attrNameLst>
                                          <p:attrName>style.visibility</p:attrName>
                                        </p:attrNameLst>
                                      </p:cBhvr>
                                      <p:to>
                                        <p:strVal val="visible"/>
                                      </p:to>
                                    </p:set>
                                    <p:animEffect transition="in" filter="wipe(up)">
                                      <p:cBhvr>
                                        <p:cTn id="11" dur="2000"/>
                                        <p:tgtEl>
                                          <p:spTgt spid="102"/>
                                        </p:tgtEl>
                                      </p:cBhvr>
                                    </p:animEffect>
                                  </p:childTnLst>
                                </p:cTn>
                              </p:par>
                            </p:childTnLst>
                          </p:cTn>
                        </p:par>
                        <p:par>
                          <p:cTn id="12" fill="hold">
                            <p:stCondLst>
                              <p:cond delay="3000"/>
                            </p:stCondLst>
                            <p:childTnLst>
                              <p:par>
                                <p:cTn id="13" presetID="53" presetClass="entr" presetSubtype="16"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 calcmode="lin" valueType="num">
                                      <p:cBhvr>
                                        <p:cTn id="15" dur="500" fill="hold"/>
                                        <p:tgtEl>
                                          <p:spTgt spid="83"/>
                                        </p:tgtEl>
                                        <p:attrNameLst>
                                          <p:attrName>ppt_w</p:attrName>
                                        </p:attrNameLst>
                                      </p:cBhvr>
                                      <p:tavLst>
                                        <p:tav tm="0">
                                          <p:val>
                                            <p:fltVal val="0"/>
                                          </p:val>
                                        </p:tav>
                                        <p:tav tm="100000">
                                          <p:val>
                                            <p:strVal val="#ppt_w"/>
                                          </p:val>
                                        </p:tav>
                                      </p:tavLst>
                                    </p:anim>
                                    <p:anim calcmode="lin" valueType="num">
                                      <p:cBhvr>
                                        <p:cTn id="16" dur="500" fill="hold"/>
                                        <p:tgtEl>
                                          <p:spTgt spid="83"/>
                                        </p:tgtEl>
                                        <p:attrNameLst>
                                          <p:attrName>ppt_h</p:attrName>
                                        </p:attrNameLst>
                                      </p:cBhvr>
                                      <p:tavLst>
                                        <p:tav tm="0">
                                          <p:val>
                                            <p:fltVal val="0"/>
                                          </p:val>
                                        </p:tav>
                                        <p:tav tm="100000">
                                          <p:val>
                                            <p:strVal val="#ppt_h"/>
                                          </p:val>
                                        </p:tav>
                                      </p:tavLst>
                                    </p:anim>
                                    <p:animEffect transition="in" filter="fade">
                                      <p:cBhvr>
                                        <p:cTn id="17" dur="500"/>
                                        <p:tgtEl>
                                          <p:spTgt spid="83"/>
                                        </p:tgtEl>
                                      </p:cBhvr>
                                    </p:animEffect>
                                  </p:childTnLst>
                                </p:cTn>
                              </p:par>
                            </p:childTnLst>
                          </p:cTn>
                        </p:par>
                        <p:par>
                          <p:cTn id="18" fill="hold">
                            <p:stCondLst>
                              <p:cond delay="3500"/>
                            </p:stCondLst>
                            <p:childTnLst>
                              <p:par>
                                <p:cTn id="19" presetID="22" presetClass="entr" presetSubtype="4" fill="hold" nodeType="afterEffect">
                                  <p:stCondLst>
                                    <p:cond delay="0"/>
                                  </p:stCondLst>
                                  <p:childTnLst>
                                    <p:set>
                                      <p:cBhvr>
                                        <p:cTn id="20" dur="1" fill="hold">
                                          <p:stCondLst>
                                            <p:cond delay="0"/>
                                          </p:stCondLst>
                                        </p:cTn>
                                        <p:tgtEl>
                                          <p:spTgt spid="84"/>
                                        </p:tgtEl>
                                        <p:attrNameLst>
                                          <p:attrName>style.visibility</p:attrName>
                                        </p:attrNameLst>
                                      </p:cBhvr>
                                      <p:to>
                                        <p:strVal val="visible"/>
                                      </p:to>
                                    </p:set>
                                    <p:animEffect transition="in" filter="wipe(down)">
                                      <p:cBhvr>
                                        <p:cTn id="21" dur="500"/>
                                        <p:tgtEl>
                                          <p:spTgt spid="84"/>
                                        </p:tgtEl>
                                      </p:cBhvr>
                                    </p:animEffect>
                                  </p:childTnLst>
                                </p:cTn>
                              </p:par>
                            </p:childTnLst>
                          </p:cTn>
                        </p:par>
                        <p:par>
                          <p:cTn id="22" fill="hold">
                            <p:stCondLst>
                              <p:cond delay="4000"/>
                            </p:stCondLst>
                            <p:childTnLst>
                              <p:par>
                                <p:cTn id="23" presetID="22" presetClass="entr" presetSubtype="1" fill="hold" grpId="0" nodeType="afterEffect">
                                  <p:stCondLst>
                                    <p:cond delay="0"/>
                                  </p:stCondLst>
                                  <p:childTnLst>
                                    <p:set>
                                      <p:cBhvr>
                                        <p:cTn id="24" dur="1" fill="hold">
                                          <p:stCondLst>
                                            <p:cond delay="0"/>
                                          </p:stCondLst>
                                        </p:cTn>
                                        <p:tgtEl>
                                          <p:spTgt spid="81"/>
                                        </p:tgtEl>
                                        <p:attrNameLst>
                                          <p:attrName>style.visibility</p:attrName>
                                        </p:attrNameLst>
                                      </p:cBhvr>
                                      <p:to>
                                        <p:strVal val="visible"/>
                                      </p:to>
                                    </p:set>
                                    <p:animEffect transition="in" filter="wipe(up)">
                                      <p:cBhvr>
                                        <p:cTn id="25" dur="500"/>
                                        <p:tgtEl>
                                          <p:spTgt spid="81"/>
                                        </p:tgtEl>
                                      </p:cBhvr>
                                    </p:animEffect>
                                  </p:childTnLst>
                                </p:cTn>
                              </p:par>
                            </p:childTnLst>
                          </p:cTn>
                        </p:par>
                        <p:par>
                          <p:cTn id="26" fill="hold">
                            <p:stCondLst>
                              <p:cond delay="4500"/>
                            </p:stCondLst>
                            <p:childTnLst>
                              <p:par>
                                <p:cTn id="27" presetID="22" presetClass="entr" presetSubtype="1" fill="hold" grpId="0" nodeType="afterEffect">
                                  <p:stCondLst>
                                    <p:cond delay="0"/>
                                  </p:stCondLst>
                                  <p:childTnLst>
                                    <p:set>
                                      <p:cBhvr>
                                        <p:cTn id="28" dur="1" fill="hold">
                                          <p:stCondLst>
                                            <p:cond delay="0"/>
                                          </p:stCondLst>
                                        </p:cTn>
                                        <p:tgtEl>
                                          <p:spTgt spid="82"/>
                                        </p:tgtEl>
                                        <p:attrNameLst>
                                          <p:attrName>style.visibility</p:attrName>
                                        </p:attrNameLst>
                                      </p:cBhvr>
                                      <p:to>
                                        <p:strVal val="visible"/>
                                      </p:to>
                                    </p:set>
                                    <p:animEffect transition="in" filter="wipe(up)">
                                      <p:cBhvr>
                                        <p:cTn id="29" dur="500"/>
                                        <p:tgtEl>
                                          <p:spTgt spid="82"/>
                                        </p:tgtEl>
                                      </p:cBhvr>
                                    </p:animEffect>
                                  </p:childTnLst>
                                </p:cTn>
                              </p:par>
                            </p:childTnLst>
                          </p:cTn>
                        </p:par>
                        <p:par>
                          <p:cTn id="30" fill="hold">
                            <p:stCondLst>
                              <p:cond delay="5000"/>
                            </p:stCondLst>
                            <p:childTnLst>
                              <p:par>
                                <p:cTn id="31" presetID="22" presetClass="entr" presetSubtype="4" fill="hold" nodeType="afterEffect">
                                  <p:stCondLst>
                                    <p:cond delay="0"/>
                                  </p:stCondLst>
                                  <p:childTnLst>
                                    <p:set>
                                      <p:cBhvr>
                                        <p:cTn id="32" dur="1" fill="hold">
                                          <p:stCondLst>
                                            <p:cond delay="0"/>
                                          </p:stCondLst>
                                        </p:cTn>
                                        <p:tgtEl>
                                          <p:spTgt spid="91"/>
                                        </p:tgtEl>
                                        <p:attrNameLst>
                                          <p:attrName>style.visibility</p:attrName>
                                        </p:attrNameLst>
                                      </p:cBhvr>
                                      <p:to>
                                        <p:strVal val="visible"/>
                                      </p:to>
                                    </p:set>
                                    <p:animEffect transition="in" filter="wipe(down)">
                                      <p:cBhvr>
                                        <p:cTn id="33" dur="500"/>
                                        <p:tgtEl>
                                          <p:spTgt spid="91"/>
                                        </p:tgtEl>
                                      </p:cBhvr>
                                    </p:animEffect>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9"/>
                                        </p:tgtEl>
                                        <p:attrNameLst>
                                          <p:attrName>style.visibility</p:attrName>
                                        </p:attrNameLst>
                                      </p:cBhvr>
                                      <p:to>
                                        <p:strVal val="visible"/>
                                      </p:to>
                                    </p:set>
                                    <p:animEffect transition="in" filter="fade">
                                      <p:cBhvr>
                                        <p:cTn id="37" dur="1000"/>
                                        <p:tgtEl>
                                          <p:spTgt spid="89"/>
                                        </p:tgtEl>
                                      </p:cBhvr>
                                    </p:animEffect>
                                    <p:anim calcmode="lin" valueType="num">
                                      <p:cBhvr>
                                        <p:cTn id="38" dur="1000" fill="hold"/>
                                        <p:tgtEl>
                                          <p:spTgt spid="89"/>
                                        </p:tgtEl>
                                        <p:attrNameLst>
                                          <p:attrName>ppt_x</p:attrName>
                                        </p:attrNameLst>
                                      </p:cBhvr>
                                      <p:tavLst>
                                        <p:tav tm="0">
                                          <p:val>
                                            <p:strVal val="#ppt_x"/>
                                          </p:val>
                                        </p:tav>
                                        <p:tav tm="100000">
                                          <p:val>
                                            <p:strVal val="#ppt_x"/>
                                          </p:val>
                                        </p:tav>
                                      </p:tavLst>
                                    </p:anim>
                                    <p:anim calcmode="lin" valueType="num">
                                      <p:cBhvr>
                                        <p:cTn id="39" dur="1000" fill="hold"/>
                                        <p:tgtEl>
                                          <p:spTgt spid="89"/>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94"/>
                                        </p:tgtEl>
                                        <p:attrNameLst>
                                          <p:attrName>style.visibility</p:attrName>
                                        </p:attrNameLst>
                                      </p:cBhvr>
                                      <p:to>
                                        <p:strVal val="visible"/>
                                      </p:to>
                                    </p:set>
                                    <p:animEffect transition="in" filter="fade">
                                      <p:cBhvr>
                                        <p:cTn id="42" dur="1000"/>
                                        <p:tgtEl>
                                          <p:spTgt spid="94"/>
                                        </p:tgtEl>
                                      </p:cBhvr>
                                    </p:animEffect>
                                    <p:anim calcmode="lin" valueType="num">
                                      <p:cBhvr>
                                        <p:cTn id="43" dur="1000" fill="hold"/>
                                        <p:tgtEl>
                                          <p:spTgt spid="94"/>
                                        </p:tgtEl>
                                        <p:attrNameLst>
                                          <p:attrName>ppt_x</p:attrName>
                                        </p:attrNameLst>
                                      </p:cBhvr>
                                      <p:tavLst>
                                        <p:tav tm="0">
                                          <p:val>
                                            <p:strVal val="#ppt_x"/>
                                          </p:val>
                                        </p:tav>
                                        <p:tav tm="100000">
                                          <p:val>
                                            <p:strVal val="#ppt_x"/>
                                          </p:val>
                                        </p:tav>
                                      </p:tavLst>
                                    </p:anim>
                                    <p:anim calcmode="lin" valueType="num">
                                      <p:cBhvr>
                                        <p:cTn id="44" dur="1000" fill="hold"/>
                                        <p:tgtEl>
                                          <p:spTgt spid="94"/>
                                        </p:tgtEl>
                                        <p:attrNameLst>
                                          <p:attrName>ppt_y</p:attrName>
                                        </p:attrNameLst>
                                      </p:cBhvr>
                                      <p:tavLst>
                                        <p:tav tm="0">
                                          <p:val>
                                            <p:strVal val="#ppt_y+.1"/>
                                          </p:val>
                                        </p:tav>
                                        <p:tav tm="100000">
                                          <p:val>
                                            <p:strVal val="#ppt_y"/>
                                          </p:val>
                                        </p:tav>
                                      </p:tavLst>
                                    </p:anim>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90"/>
                                        </p:tgtEl>
                                        <p:attrNameLst>
                                          <p:attrName>style.visibility</p:attrName>
                                        </p:attrNameLst>
                                      </p:cBhvr>
                                      <p:to>
                                        <p:strVal val="visible"/>
                                      </p:to>
                                    </p:set>
                                    <p:animEffect transition="in" filter="wipe(up)">
                                      <p:cBhvr>
                                        <p:cTn id="48" dur="1000"/>
                                        <p:tgtEl>
                                          <p:spTgt spid="90"/>
                                        </p:tgtEl>
                                      </p:cBhvr>
                                    </p:animEffect>
                                  </p:childTnLst>
                                </p:cTn>
                              </p:par>
                            </p:childTnLst>
                          </p:cTn>
                        </p:par>
                        <p:par>
                          <p:cTn id="49" fill="hold">
                            <p:stCondLst>
                              <p:cond delay="7500"/>
                            </p:stCondLst>
                            <p:childTnLst>
                              <p:par>
                                <p:cTn id="50" presetID="53" presetClass="entr" presetSubtype="16" fill="hold" grpId="0" nodeType="after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p:cTn id="52" dur="500" fill="hold"/>
                                        <p:tgtEl>
                                          <p:spTgt spid="3"/>
                                        </p:tgtEl>
                                        <p:attrNameLst>
                                          <p:attrName>ppt_w</p:attrName>
                                        </p:attrNameLst>
                                      </p:cBhvr>
                                      <p:tavLst>
                                        <p:tav tm="0">
                                          <p:val>
                                            <p:fltVal val="0"/>
                                          </p:val>
                                        </p:tav>
                                        <p:tav tm="100000">
                                          <p:val>
                                            <p:strVal val="#ppt_w"/>
                                          </p:val>
                                        </p:tav>
                                      </p:tavLst>
                                    </p:anim>
                                    <p:anim calcmode="lin" valueType="num">
                                      <p:cBhvr>
                                        <p:cTn id="53" dur="500" fill="hold"/>
                                        <p:tgtEl>
                                          <p:spTgt spid="3"/>
                                        </p:tgtEl>
                                        <p:attrNameLst>
                                          <p:attrName>ppt_h</p:attrName>
                                        </p:attrNameLst>
                                      </p:cBhvr>
                                      <p:tavLst>
                                        <p:tav tm="0">
                                          <p:val>
                                            <p:fltVal val="0"/>
                                          </p:val>
                                        </p:tav>
                                        <p:tav tm="100000">
                                          <p:val>
                                            <p:strVal val="#ppt_h"/>
                                          </p:val>
                                        </p:tav>
                                      </p:tavLst>
                                    </p:anim>
                                    <p:animEffect transition="in" filter="fade">
                                      <p:cBhvr>
                                        <p:cTn id="54" dur="500"/>
                                        <p:tgtEl>
                                          <p:spTgt spid="3"/>
                                        </p:tgtEl>
                                      </p:cBhvr>
                                    </p:animEffect>
                                  </p:childTnLst>
                                </p:cTn>
                              </p:par>
                            </p:childTnLst>
                          </p:cTn>
                        </p:par>
                        <p:par>
                          <p:cTn id="55" fill="hold">
                            <p:stCondLst>
                              <p:cond delay="8000"/>
                            </p:stCondLst>
                            <p:childTnLst>
                              <p:par>
                                <p:cTn id="56" presetID="22" presetClass="entr" presetSubtype="4"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childTnLst>
                          </p:cTn>
                        </p:par>
                        <p:par>
                          <p:cTn id="59" fill="hold">
                            <p:stCondLst>
                              <p:cond delay="8500"/>
                            </p:stCondLst>
                            <p:childTnLst>
                              <p:par>
                                <p:cTn id="60" presetID="22" presetClass="entr" presetSubtype="1" fill="hold" grpId="0" nodeType="afterEffect">
                                  <p:stCondLst>
                                    <p:cond delay="0"/>
                                  </p:stCondLst>
                                  <p:childTnLst>
                                    <p:set>
                                      <p:cBhvr>
                                        <p:cTn id="61" dur="1" fill="hold">
                                          <p:stCondLst>
                                            <p:cond delay="0"/>
                                          </p:stCondLst>
                                        </p:cTn>
                                        <p:tgtEl>
                                          <p:spTgt spid="8"/>
                                        </p:tgtEl>
                                        <p:attrNameLst>
                                          <p:attrName>style.visibility</p:attrName>
                                        </p:attrNameLst>
                                      </p:cBhvr>
                                      <p:to>
                                        <p:strVal val="visible"/>
                                      </p:to>
                                    </p:set>
                                    <p:animEffect transition="in" filter="wipe(up)">
                                      <p:cBhvr>
                                        <p:cTn id="62" dur="500"/>
                                        <p:tgtEl>
                                          <p:spTgt spid="8"/>
                                        </p:tgtEl>
                                      </p:cBhvr>
                                    </p:animEffect>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wipe(up)">
                                      <p:cBhvr>
                                        <p:cTn id="66" dur="500"/>
                                        <p:tgtEl>
                                          <p:spTgt spid="14"/>
                                        </p:tgtEl>
                                      </p:cBhvr>
                                    </p:animEffect>
                                  </p:childTnLst>
                                </p:cTn>
                              </p:par>
                            </p:childTnLst>
                          </p:cTn>
                        </p:par>
                        <p:par>
                          <p:cTn id="67" fill="hold">
                            <p:stCondLst>
                              <p:cond delay="9500"/>
                            </p:stCondLst>
                            <p:childTnLst>
                              <p:par>
                                <p:cTn id="68" presetID="22" presetClass="entr" presetSubtype="4" fill="hold" nodeType="after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wipe(down)">
                                      <p:cBhvr>
                                        <p:cTn id="70" dur="500"/>
                                        <p:tgtEl>
                                          <p:spTgt spid="22"/>
                                        </p:tgtEl>
                                      </p:cBhvr>
                                    </p:animEffect>
                                  </p:childTnLst>
                                </p:cTn>
                              </p:par>
                            </p:childTnLst>
                          </p:cTn>
                        </p:par>
                        <p:par>
                          <p:cTn id="71" fill="hold">
                            <p:stCondLst>
                              <p:cond delay="10000"/>
                            </p:stCondLst>
                            <p:childTnLst>
                              <p:par>
                                <p:cTn id="72" presetID="42" presetClass="entr" presetSubtype="0" fill="hold" grpId="0" nodeType="afterEffect">
                                  <p:stCondLst>
                                    <p:cond delay="0"/>
                                  </p:stCondLst>
                                  <p:childTnLst>
                                    <p:set>
                                      <p:cBhvr>
                                        <p:cTn id="73" dur="1" fill="hold">
                                          <p:stCondLst>
                                            <p:cond delay="0"/>
                                          </p:stCondLst>
                                        </p:cTn>
                                        <p:tgtEl>
                                          <p:spTgt spid="18"/>
                                        </p:tgtEl>
                                        <p:attrNameLst>
                                          <p:attrName>style.visibility</p:attrName>
                                        </p:attrNameLst>
                                      </p:cBhvr>
                                      <p:to>
                                        <p:strVal val="visible"/>
                                      </p:to>
                                    </p:set>
                                    <p:animEffect transition="in" filter="fade">
                                      <p:cBhvr>
                                        <p:cTn id="74" dur="1000"/>
                                        <p:tgtEl>
                                          <p:spTgt spid="18"/>
                                        </p:tgtEl>
                                      </p:cBhvr>
                                    </p:animEffect>
                                    <p:anim calcmode="lin" valueType="num">
                                      <p:cBhvr>
                                        <p:cTn id="75" dur="1000" fill="hold"/>
                                        <p:tgtEl>
                                          <p:spTgt spid="18"/>
                                        </p:tgtEl>
                                        <p:attrNameLst>
                                          <p:attrName>ppt_x</p:attrName>
                                        </p:attrNameLst>
                                      </p:cBhvr>
                                      <p:tavLst>
                                        <p:tav tm="0">
                                          <p:val>
                                            <p:strVal val="#ppt_x"/>
                                          </p:val>
                                        </p:tav>
                                        <p:tav tm="100000">
                                          <p:val>
                                            <p:strVal val="#ppt_x"/>
                                          </p:val>
                                        </p:tav>
                                      </p:tavLst>
                                    </p:anim>
                                    <p:anim calcmode="lin" valueType="num">
                                      <p:cBhvr>
                                        <p:cTn id="76" dur="1000" fill="hold"/>
                                        <p:tgtEl>
                                          <p:spTgt spid="18"/>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95"/>
                                        </p:tgtEl>
                                        <p:attrNameLst>
                                          <p:attrName>style.visibility</p:attrName>
                                        </p:attrNameLst>
                                      </p:cBhvr>
                                      <p:to>
                                        <p:strVal val="visible"/>
                                      </p:to>
                                    </p:set>
                                    <p:animEffect transition="in" filter="fade">
                                      <p:cBhvr>
                                        <p:cTn id="79" dur="1000"/>
                                        <p:tgtEl>
                                          <p:spTgt spid="95"/>
                                        </p:tgtEl>
                                      </p:cBhvr>
                                    </p:animEffect>
                                    <p:anim calcmode="lin" valueType="num">
                                      <p:cBhvr>
                                        <p:cTn id="80" dur="1000" fill="hold"/>
                                        <p:tgtEl>
                                          <p:spTgt spid="95"/>
                                        </p:tgtEl>
                                        <p:attrNameLst>
                                          <p:attrName>ppt_x</p:attrName>
                                        </p:attrNameLst>
                                      </p:cBhvr>
                                      <p:tavLst>
                                        <p:tav tm="0">
                                          <p:val>
                                            <p:strVal val="#ppt_x"/>
                                          </p:val>
                                        </p:tav>
                                        <p:tav tm="100000">
                                          <p:val>
                                            <p:strVal val="#ppt_x"/>
                                          </p:val>
                                        </p:tav>
                                      </p:tavLst>
                                    </p:anim>
                                    <p:anim calcmode="lin" valueType="num">
                                      <p:cBhvr>
                                        <p:cTn id="81" dur="1000" fill="hold"/>
                                        <p:tgtEl>
                                          <p:spTgt spid="95"/>
                                        </p:tgtEl>
                                        <p:attrNameLst>
                                          <p:attrName>ppt_y</p:attrName>
                                        </p:attrNameLst>
                                      </p:cBhvr>
                                      <p:tavLst>
                                        <p:tav tm="0">
                                          <p:val>
                                            <p:strVal val="#ppt_y+.1"/>
                                          </p:val>
                                        </p:tav>
                                        <p:tav tm="100000">
                                          <p:val>
                                            <p:strVal val="#ppt_y"/>
                                          </p:val>
                                        </p:tav>
                                      </p:tavLst>
                                    </p:anim>
                                  </p:childTnLst>
                                </p:cTn>
                              </p:par>
                            </p:childTnLst>
                          </p:cTn>
                        </p:par>
                        <p:par>
                          <p:cTn id="82" fill="hold">
                            <p:stCondLst>
                              <p:cond delay="11000"/>
                            </p:stCondLst>
                            <p:childTnLst>
                              <p:par>
                                <p:cTn id="83" presetID="22" presetClass="entr" presetSubtype="1" fill="hold" grpId="0" nodeType="afterEffect">
                                  <p:stCondLst>
                                    <p:cond delay="0"/>
                                  </p:stCondLst>
                                  <p:childTnLst>
                                    <p:set>
                                      <p:cBhvr>
                                        <p:cTn id="84" dur="1" fill="hold">
                                          <p:stCondLst>
                                            <p:cond delay="0"/>
                                          </p:stCondLst>
                                        </p:cTn>
                                        <p:tgtEl>
                                          <p:spTgt spid="19"/>
                                        </p:tgtEl>
                                        <p:attrNameLst>
                                          <p:attrName>style.visibility</p:attrName>
                                        </p:attrNameLst>
                                      </p:cBhvr>
                                      <p:to>
                                        <p:strVal val="visible"/>
                                      </p:to>
                                    </p:set>
                                    <p:animEffect transition="in" filter="wipe(up)">
                                      <p:cBhvr>
                                        <p:cTn id="85" dur="1000"/>
                                        <p:tgtEl>
                                          <p:spTgt spid="19"/>
                                        </p:tgtEl>
                                      </p:cBhvr>
                                    </p:animEffect>
                                  </p:childTnLst>
                                </p:cTn>
                              </p:par>
                            </p:childTnLst>
                          </p:cTn>
                        </p:par>
                        <p:par>
                          <p:cTn id="86" fill="hold">
                            <p:stCondLst>
                              <p:cond delay="12000"/>
                            </p:stCondLst>
                            <p:childTnLst>
                              <p:par>
                                <p:cTn id="87" presetID="53" presetClass="entr" presetSubtype="16" fill="hold" grpId="0" nodeType="after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500" fill="hold"/>
                                        <p:tgtEl>
                                          <p:spTgt spid="25"/>
                                        </p:tgtEl>
                                        <p:attrNameLst>
                                          <p:attrName>ppt_w</p:attrName>
                                        </p:attrNameLst>
                                      </p:cBhvr>
                                      <p:tavLst>
                                        <p:tav tm="0">
                                          <p:val>
                                            <p:fltVal val="0"/>
                                          </p:val>
                                        </p:tav>
                                        <p:tav tm="100000">
                                          <p:val>
                                            <p:strVal val="#ppt_w"/>
                                          </p:val>
                                        </p:tav>
                                      </p:tavLst>
                                    </p:anim>
                                    <p:anim calcmode="lin" valueType="num">
                                      <p:cBhvr>
                                        <p:cTn id="90" dur="500" fill="hold"/>
                                        <p:tgtEl>
                                          <p:spTgt spid="25"/>
                                        </p:tgtEl>
                                        <p:attrNameLst>
                                          <p:attrName>ppt_h</p:attrName>
                                        </p:attrNameLst>
                                      </p:cBhvr>
                                      <p:tavLst>
                                        <p:tav tm="0">
                                          <p:val>
                                            <p:fltVal val="0"/>
                                          </p:val>
                                        </p:tav>
                                        <p:tav tm="100000">
                                          <p:val>
                                            <p:strVal val="#ppt_h"/>
                                          </p:val>
                                        </p:tav>
                                      </p:tavLst>
                                    </p:anim>
                                    <p:animEffect transition="in" filter="fade">
                                      <p:cBhvr>
                                        <p:cTn id="91" dur="500"/>
                                        <p:tgtEl>
                                          <p:spTgt spid="25"/>
                                        </p:tgtEl>
                                      </p:cBhvr>
                                    </p:animEffect>
                                  </p:childTnLst>
                                </p:cTn>
                              </p:par>
                            </p:childTnLst>
                          </p:cTn>
                        </p:par>
                        <p:par>
                          <p:cTn id="92" fill="hold">
                            <p:stCondLst>
                              <p:cond delay="12500"/>
                            </p:stCondLst>
                            <p:childTnLst>
                              <p:par>
                                <p:cTn id="93" presetID="22" presetClass="entr" presetSubtype="4" fill="hold" nodeType="after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wipe(down)">
                                      <p:cBhvr>
                                        <p:cTn id="95" dur="500"/>
                                        <p:tgtEl>
                                          <p:spTgt spid="26"/>
                                        </p:tgtEl>
                                      </p:cBhvr>
                                    </p:animEffect>
                                  </p:childTnLst>
                                </p:cTn>
                              </p:par>
                            </p:childTnLst>
                          </p:cTn>
                        </p:par>
                        <p:par>
                          <p:cTn id="96" fill="hold">
                            <p:stCondLst>
                              <p:cond delay="13000"/>
                            </p:stCondLst>
                            <p:childTnLst>
                              <p:par>
                                <p:cTn id="97" presetID="22" presetClass="entr" presetSubtype="1" fill="hold" grpId="0" nodeType="afterEffect">
                                  <p:stCondLst>
                                    <p:cond delay="0"/>
                                  </p:stCondLst>
                                  <p:childTnLst>
                                    <p:set>
                                      <p:cBhvr>
                                        <p:cTn id="98" dur="1" fill="hold">
                                          <p:stCondLst>
                                            <p:cond delay="0"/>
                                          </p:stCondLst>
                                        </p:cTn>
                                        <p:tgtEl>
                                          <p:spTgt spid="23"/>
                                        </p:tgtEl>
                                        <p:attrNameLst>
                                          <p:attrName>style.visibility</p:attrName>
                                        </p:attrNameLst>
                                      </p:cBhvr>
                                      <p:to>
                                        <p:strVal val="visible"/>
                                      </p:to>
                                    </p:set>
                                    <p:animEffect transition="in" filter="wipe(up)">
                                      <p:cBhvr>
                                        <p:cTn id="99" dur="500"/>
                                        <p:tgtEl>
                                          <p:spTgt spid="23"/>
                                        </p:tgtEl>
                                      </p:cBhvr>
                                    </p:animEffect>
                                  </p:childTnLst>
                                </p:cTn>
                              </p:par>
                            </p:childTnLst>
                          </p:cTn>
                        </p:par>
                        <p:par>
                          <p:cTn id="100" fill="hold">
                            <p:stCondLst>
                              <p:cond delay="13500"/>
                            </p:stCondLst>
                            <p:childTnLst>
                              <p:par>
                                <p:cTn id="101" presetID="22" presetClass="entr" presetSubtype="1" fill="hold" grpId="0" nodeType="afterEffect">
                                  <p:stCondLst>
                                    <p:cond delay="0"/>
                                  </p:stCondLst>
                                  <p:childTnLst>
                                    <p:set>
                                      <p:cBhvr>
                                        <p:cTn id="102" dur="1" fill="hold">
                                          <p:stCondLst>
                                            <p:cond delay="0"/>
                                          </p:stCondLst>
                                        </p:cTn>
                                        <p:tgtEl>
                                          <p:spTgt spid="24"/>
                                        </p:tgtEl>
                                        <p:attrNameLst>
                                          <p:attrName>style.visibility</p:attrName>
                                        </p:attrNameLst>
                                      </p:cBhvr>
                                      <p:to>
                                        <p:strVal val="visible"/>
                                      </p:to>
                                    </p:set>
                                    <p:animEffect transition="in" filter="wipe(up)">
                                      <p:cBhvr>
                                        <p:cTn id="103" dur="500"/>
                                        <p:tgtEl>
                                          <p:spTgt spid="24"/>
                                        </p:tgtEl>
                                      </p:cBhvr>
                                    </p:animEffect>
                                  </p:childTnLst>
                                </p:cTn>
                              </p:par>
                            </p:childTnLst>
                          </p:cTn>
                        </p:par>
                        <p:par>
                          <p:cTn id="104" fill="hold">
                            <p:stCondLst>
                              <p:cond delay="14000"/>
                            </p:stCondLst>
                            <p:childTnLst>
                              <p:par>
                                <p:cTn id="105" presetID="22" presetClass="entr" presetSubtype="4" fill="hold" nodeType="afterEffect">
                                  <p:stCondLst>
                                    <p:cond delay="0"/>
                                  </p:stCondLst>
                                  <p:childTnLst>
                                    <p:set>
                                      <p:cBhvr>
                                        <p:cTn id="106" dur="1" fill="hold">
                                          <p:stCondLst>
                                            <p:cond delay="0"/>
                                          </p:stCondLst>
                                        </p:cTn>
                                        <p:tgtEl>
                                          <p:spTgt spid="33"/>
                                        </p:tgtEl>
                                        <p:attrNameLst>
                                          <p:attrName>style.visibility</p:attrName>
                                        </p:attrNameLst>
                                      </p:cBhvr>
                                      <p:to>
                                        <p:strVal val="visible"/>
                                      </p:to>
                                    </p:set>
                                    <p:animEffect transition="in" filter="wipe(down)">
                                      <p:cBhvr>
                                        <p:cTn id="107" dur="500"/>
                                        <p:tgtEl>
                                          <p:spTgt spid="33"/>
                                        </p:tgtEl>
                                      </p:cBhvr>
                                    </p:animEffect>
                                  </p:childTnLst>
                                </p:cTn>
                              </p:par>
                            </p:childTnLst>
                          </p:cTn>
                        </p:par>
                        <p:par>
                          <p:cTn id="108" fill="hold">
                            <p:stCondLst>
                              <p:cond delay="14500"/>
                            </p:stCondLst>
                            <p:childTnLst>
                              <p:par>
                                <p:cTn id="109" presetID="42" presetClass="entr" presetSubtype="0" fill="hold" grpId="0" nodeType="afterEffect">
                                  <p:stCondLst>
                                    <p:cond delay="0"/>
                                  </p:stCondLst>
                                  <p:childTnLst>
                                    <p:set>
                                      <p:cBhvr>
                                        <p:cTn id="110" dur="1" fill="hold">
                                          <p:stCondLst>
                                            <p:cond delay="0"/>
                                          </p:stCondLst>
                                        </p:cTn>
                                        <p:tgtEl>
                                          <p:spTgt spid="31"/>
                                        </p:tgtEl>
                                        <p:attrNameLst>
                                          <p:attrName>style.visibility</p:attrName>
                                        </p:attrNameLst>
                                      </p:cBhvr>
                                      <p:to>
                                        <p:strVal val="visible"/>
                                      </p:to>
                                    </p:set>
                                    <p:animEffect transition="in" filter="fade">
                                      <p:cBhvr>
                                        <p:cTn id="111" dur="1000"/>
                                        <p:tgtEl>
                                          <p:spTgt spid="31"/>
                                        </p:tgtEl>
                                      </p:cBhvr>
                                    </p:animEffect>
                                    <p:anim calcmode="lin" valueType="num">
                                      <p:cBhvr>
                                        <p:cTn id="112" dur="1000" fill="hold"/>
                                        <p:tgtEl>
                                          <p:spTgt spid="31"/>
                                        </p:tgtEl>
                                        <p:attrNameLst>
                                          <p:attrName>ppt_x</p:attrName>
                                        </p:attrNameLst>
                                      </p:cBhvr>
                                      <p:tavLst>
                                        <p:tav tm="0">
                                          <p:val>
                                            <p:strVal val="#ppt_x"/>
                                          </p:val>
                                        </p:tav>
                                        <p:tav tm="100000">
                                          <p:val>
                                            <p:strVal val="#ppt_x"/>
                                          </p:val>
                                        </p:tav>
                                      </p:tavLst>
                                    </p:anim>
                                    <p:anim calcmode="lin" valueType="num">
                                      <p:cBhvr>
                                        <p:cTn id="113" dur="1000" fill="hold"/>
                                        <p:tgtEl>
                                          <p:spTgt spid="31"/>
                                        </p:tgtEl>
                                        <p:attrNameLst>
                                          <p:attrName>ppt_y</p:attrName>
                                        </p:attrNameLst>
                                      </p:cBhvr>
                                      <p:tavLst>
                                        <p:tav tm="0">
                                          <p:val>
                                            <p:strVal val="#ppt_y+.1"/>
                                          </p:val>
                                        </p:tav>
                                        <p:tav tm="100000">
                                          <p:val>
                                            <p:strVal val="#ppt_y"/>
                                          </p:val>
                                        </p:tav>
                                      </p:tavLst>
                                    </p:anim>
                                  </p:childTnLst>
                                </p:cTn>
                              </p:par>
                              <p:par>
                                <p:cTn id="114" presetID="42" presetClass="entr" presetSubtype="0" fill="hold" grpId="0" nodeType="withEffect">
                                  <p:stCondLst>
                                    <p:cond delay="0"/>
                                  </p:stCondLst>
                                  <p:childTnLst>
                                    <p:set>
                                      <p:cBhvr>
                                        <p:cTn id="115" dur="1" fill="hold">
                                          <p:stCondLst>
                                            <p:cond delay="0"/>
                                          </p:stCondLst>
                                        </p:cTn>
                                        <p:tgtEl>
                                          <p:spTgt spid="100"/>
                                        </p:tgtEl>
                                        <p:attrNameLst>
                                          <p:attrName>style.visibility</p:attrName>
                                        </p:attrNameLst>
                                      </p:cBhvr>
                                      <p:to>
                                        <p:strVal val="visible"/>
                                      </p:to>
                                    </p:set>
                                    <p:animEffect transition="in" filter="fade">
                                      <p:cBhvr>
                                        <p:cTn id="116" dur="1000"/>
                                        <p:tgtEl>
                                          <p:spTgt spid="100"/>
                                        </p:tgtEl>
                                      </p:cBhvr>
                                    </p:animEffect>
                                    <p:anim calcmode="lin" valueType="num">
                                      <p:cBhvr>
                                        <p:cTn id="117" dur="1000" fill="hold"/>
                                        <p:tgtEl>
                                          <p:spTgt spid="100"/>
                                        </p:tgtEl>
                                        <p:attrNameLst>
                                          <p:attrName>ppt_x</p:attrName>
                                        </p:attrNameLst>
                                      </p:cBhvr>
                                      <p:tavLst>
                                        <p:tav tm="0">
                                          <p:val>
                                            <p:strVal val="#ppt_x"/>
                                          </p:val>
                                        </p:tav>
                                        <p:tav tm="100000">
                                          <p:val>
                                            <p:strVal val="#ppt_x"/>
                                          </p:val>
                                        </p:tav>
                                      </p:tavLst>
                                    </p:anim>
                                    <p:anim calcmode="lin" valueType="num">
                                      <p:cBhvr>
                                        <p:cTn id="118" dur="1000" fill="hold"/>
                                        <p:tgtEl>
                                          <p:spTgt spid="100"/>
                                        </p:tgtEl>
                                        <p:attrNameLst>
                                          <p:attrName>ppt_y</p:attrName>
                                        </p:attrNameLst>
                                      </p:cBhvr>
                                      <p:tavLst>
                                        <p:tav tm="0">
                                          <p:val>
                                            <p:strVal val="#ppt_y+.1"/>
                                          </p:val>
                                        </p:tav>
                                        <p:tav tm="100000">
                                          <p:val>
                                            <p:strVal val="#ppt_y"/>
                                          </p:val>
                                        </p:tav>
                                      </p:tavLst>
                                    </p:anim>
                                  </p:childTnLst>
                                </p:cTn>
                              </p:par>
                            </p:childTnLst>
                          </p:cTn>
                        </p:par>
                        <p:par>
                          <p:cTn id="119" fill="hold">
                            <p:stCondLst>
                              <p:cond delay="15500"/>
                            </p:stCondLst>
                            <p:childTnLst>
                              <p:par>
                                <p:cTn id="120" presetID="22" presetClass="entr" presetSubtype="1" fill="hold" grpId="0" nodeType="afterEffect">
                                  <p:stCondLst>
                                    <p:cond delay="0"/>
                                  </p:stCondLst>
                                  <p:childTnLst>
                                    <p:set>
                                      <p:cBhvr>
                                        <p:cTn id="121" dur="1" fill="hold">
                                          <p:stCondLst>
                                            <p:cond delay="0"/>
                                          </p:stCondLst>
                                        </p:cTn>
                                        <p:tgtEl>
                                          <p:spTgt spid="32"/>
                                        </p:tgtEl>
                                        <p:attrNameLst>
                                          <p:attrName>style.visibility</p:attrName>
                                        </p:attrNameLst>
                                      </p:cBhvr>
                                      <p:to>
                                        <p:strVal val="visible"/>
                                      </p:to>
                                    </p:set>
                                    <p:animEffect transition="in" filter="wipe(up)">
                                      <p:cBhvr>
                                        <p:cTn id="12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3" grpId="0" animBg="1"/>
      <p:bldP spid="18" grpId="0"/>
      <p:bldP spid="19" grpId="0"/>
      <p:bldP spid="23" grpId="0" animBg="1"/>
      <p:bldP spid="24" grpId="0" animBg="1"/>
      <p:bldP spid="25" grpId="0" animBg="1"/>
      <p:bldP spid="31" grpId="0"/>
      <p:bldP spid="32" grpId="0"/>
      <p:bldP spid="66" grpId="0"/>
      <p:bldP spid="81" grpId="0" animBg="1"/>
      <p:bldP spid="82" grpId="0" animBg="1"/>
      <p:bldP spid="83" grpId="0" animBg="1"/>
      <p:bldP spid="89" grpId="0"/>
      <p:bldP spid="90" grpId="0"/>
      <p:bldP spid="94" grpId="0" animBg="1"/>
      <p:bldP spid="100"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1550</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2019-10-01T18:36:46Z</dcterms:modified>
</cp:coreProperties>
</file>