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92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p:spPr>
      </p:pic>
      <p:pic>
        <p:nvPicPr>
          <p:cNvPr id="73" name="Picture 72">
            <a:hlinkClick r:id="rId4"/>
            <a:extLst>
              <a:ext uri="{FF2B5EF4-FFF2-40B4-BE49-F238E27FC236}">
                <a16:creationId xmlns:a16="http://schemas.microsoft.com/office/drawing/2014/main" id="{FAE9876A-110D-4436-B786-26F5D86305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2019-10-01T18:33:39Z</dcterms:modified>
</cp:coreProperties>
</file>